
<file path=[Content_Types].xml><?xml version="1.0" encoding="utf-8"?>
<Types xmlns="http://schemas.openxmlformats.org/package/2006/content-types">
  <Default Extension="jpeg" ContentType="image/jpeg"/>
  <Default Extension="jpg" ContentType="image/pn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25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media/image50.jpg" ContentType="image/jpeg"/>
  <Override PartName="/ppt/media/image51.jpg" ContentType="image/jpeg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media/image89.jpg" ContentType="image/jpeg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  <p:sldMasterId id="2147483686" r:id="rId2"/>
    <p:sldMasterId id="2147483702" r:id="rId3"/>
    <p:sldMasterId id="2147483717" r:id="rId4"/>
    <p:sldMasterId id="2147483732" r:id="rId5"/>
  </p:sldMasterIdLst>
  <p:notesMasterIdLst>
    <p:notesMasterId r:id="rId92"/>
  </p:notesMasterIdLst>
  <p:handoutMasterIdLst>
    <p:handoutMasterId r:id="rId93"/>
  </p:handoutMasterIdLst>
  <p:sldIdLst>
    <p:sldId id="261" r:id="rId6"/>
    <p:sldId id="257" r:id="rId7"/>
    <p:sldId id="423" r:id="rId8"/>
    <p:sldId id="452" r:id="rId9"/>
    <p:sldId id="453" r:id="rId10"/>
    <p:sldId id="449" r:id="rId11"/>
    <p:sldId id="427" r:id="rId12"/>
    <p:sldId id="562" r:id="rId13"/>
    <p:sldId id="445" r:id="rId14"/>
    <p:sldId id="458" r:id="rId15"/>
    <p:sldId id="454" r:id="rId16"/>
    <p:sldId id="568" r:id="rId17"/>
    <p:sldId id="567" r:id="rId18"/>
    <p:sldId id="455" r:id="rId19"/>
    <p:sldId id="456" r:id="rId20"/>
    <p:sldId id="496" r:id="rId21"/>
    <p:sldId id="498" r:id="rId22"/>
    <p:sldId id="457" r:id="rId23"/>
    <p:sldId id="460" r:id="rId24"/>
    <p:sldId id="463" r:id="rId25"/>
    <p:sldId id="468" r:id="rId26"/>
    <p:sldId id="464" r:id="rId27"/>
    <p:sldId id="467" r:id="rId28"/>
    <p:sldId id="465" r:id="rId29"/>
    <p:sldId id="461" r:id="rId30"/>
    <p:sldId id="466" r:id="rId31"/>
    <p:sldId id="469" r:id="rId32"/>
    <p:sldId id="429" r:id="rId33"/>
    <p:sldId id="564" r:id="rId34"/>
    <p:sldId id="428" r:id="rId35"/>
    <p:sldId id="470" r:id="rId36"/>
    <p:sldId id="500" r:id="rId37"/>
    <p:sldId id="563" r:id="rId38"/>
    <p:sldId id="502" r:id="rId39"/>
    <p:sldId id="504" r:id="rId40"/>
    <p:sldId id="560" r:id="rId41"/>
    <p:sldId id="509" r:id="rId42"/>
    <p:sldId id="510" r:id="rId43"/>
    <p:sldId id="511" r:id="rId44"/>
    <p:sldId id="506" r:id="rId45"/>
    <p:sldId id="503" r:id="rId46"/>
    <p:sldId id="530" r:id="rId47"/>
    <p:sldId id="514" r:id="rId48"/>
    <p:sldId id="516" r:id="rId49"/>
    <p:sldId id="518" r:id="rId50"/>
    <p:sldId id="526" r:id="rId51"/>
    <p:sldId id="566" r:id="rId52"/>
    <p:sldId id="523" r:id="rId53"/>
    <p:sldId id="517" r:id="rId54"/>
    <p:sldId id="519" r:id="rId55"/>
    <p:sldId id="521" r:id="rId56"/>
    <p:sldId id="522" r:id="rId57"/>
    <p:sldId id="515" r:id="rId58"/>
    <p:sldId id="524" r:id="rId59"/>
    <p:sldId id="527" r:id="rId60"/>
    <p:sldId id="528" r:id="rId61"/>
    <p:sldId id="531" r:id="rId62"/>
    <p:sldId id="534" r:id="rId63"/>
    <p:sldId id="529" r:id="rId64"/>
    <p:sldId id="536" r:id="rId65"/>
    <p:sldId id="537" r:id="rId66"/>
    <p:sldId id="538" r:id="rId67"/>
    <p:sldId id="539" r:id="rId68"/>
    <p:sldId id="540" r:id="rId69"/>
    <p:sldId id="430" r:id="rId70"/>
    <p:sldId id="541" r:id="rId71"/>
    <p:sldId id="543" r:id="rId72"/>
    <p:sldId id="545" r:id="rId73"/>
    <p:sldId id="544" r:id="rId74"/>
    <p:sldId id="546" r:id="rId75"/>
    <p:sldId id="547" r:id="rId76"/>
    <p:sldId id="548" r:id="rId77"/>
    <p:sldId id="559" r:id="rId78"/>
    <p:sldId id="549" r:id="rId79"/>
    <p:sldId id="553" r:id="rId80"/>
    <p:sldId id="554" r:id="rId81"/>
    <p:sldId id="555" r:id="rId82"/>
    <p:sldId id="556" r:id="rId83"/>
    <p:sldId id="569" r:id="rId84"/>
    <p:sldId id="433" r:id="rId85"/>
    <p:sldId id="478" r:id="rId86"/>
    <p:sldId id="479" r:id="rId87"/>
    <p:sldId id="557" r:id="rId88"/>
    <p:sldId id="571" r:id="rId89"/>
    <p:sldId id="572" r:id="rId90"/>
    <p:sldId id="573" r:id="rId91"/>
  </p:sldIdLst>
  <p:sldSz cx="12192000" cy="6858000"/>
  <p:notesSz cx="9928225" cy="67976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99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35" autoAdjust="0"/>
    <p:restoredTop sz="82841" autoAdjust="0"/>
  </p:normalViewPr>
  <p:slideViewPr>
    <p:cSldViewPr snapToGrid="0">
      <p:cViewPr varScale="1">
        <p:scale>
          <a:sx n="83" d="100"/>
          <a:sy n="83" d="100"/>
        </p:scale>
        <p:origin x="772" y="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viewProps" Target="view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302231" cy="341064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5623698" y="2"/>
            <a:ext cx="4302231" cy="341064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r">
              <a:defRPr sz="1200"/>
            </a:lvl1pPr>
          </a:lstStyle>
          <a:p>
            <a:pPr rtl="0"/>
            <a:fld id="{90E8C005-3172-4E56-9156-FD7870F94231}" type="datetime2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2019年11月21日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1" y="6456613"/>
            <a:ext cx="4302231" cy="341063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5623698" y="6456613"/>
            <a:ext cx="4302231" cy="341063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302231" cy="341064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5623698" y="2"/>
            <a:ext cx="4302231" cy="341064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08FAD1D-910E-4884-9F17-0200497759DD}" type="datetime2">
              <a:rPr lang="zh-TW" altLang="en-US" smtClean="0"/>
              <a:pPr/>
              <a:t>2019年11月21日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5" rIns="91432" bIns="45715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992823" y="3271383"/>
            <a:ext cx="7942580" cy="2294215"/>
          </a:xfrm>
          <a:prstGeom prst="rect">
            <a:avLst/>
          </a:prstGeom>
        </p:spPr>
        <p:txBody>
          <a:bodyPr vert="horz" lIns="91432" tIns="45715" rIns="91432" bIns="45715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1" y="6456613"/>
            <a:ext cx="4302231" cy="341063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5623698" y="6456613"/>
            <a:ext cx="4302231" cy="341063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2869989-EB00-4EE7-BCB5-25BDC5BB29F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1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54996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把整個趨勢列出比較有感覺</a:t>
            </a:r>
            <a:endParaRPr lang="en-US" altLang="zh-TW" dirty="0"/>
          </a:p>
          <a:p>
            <a:r>
              <a:rPr lang="en-US" altLang="zh-TW" dirty="0"/>
              <a:t>X</a:t>
            </a:r>
            <a:r>
              <a:rPr lang="zh-TW" altLang="en-US" dirty="0"/>
              <a:t>軸</a:t>
            </a:r>
            <a:r>
              <a:rPr lang="en-US" altLang="zh-TW" dirty="0"/>
              <a:t>=</a:t>
            </a:r>
            <a:r>
              <a:rPr lang="zh-TW" altLang="en-US" dirty="0"/>
              <a:t>夾角</a:t>
            </a:r>
            <a:endParaRPr lang="en-US" altLang="zh-TW" dirty="0"/>
          </a:p>
          <a:p>
            <a:r>
              <a:rPr lang="en-US" altLang="zh-TW" dirty="0"/>
              <a:t>Y</a:t>
            </a:r>
            <a:r>
              <a:rPr lang="zh-TW" altLang="en-US" dirty="0"/>
              <a:t>軸</a:t>
            </a:r>
            <a:r>
              <a:rPr lang="en-US" altLang="zh-TW" dirty="0"/>
              <a:t>=</a:t>
            </a:r>
            <a:r>
              <a:rPr lang="zh-TW" altLang="en-US" dirty="0"/>
              <a:t>亮度</a:t>
            </a:r>
            <a:endParaRPr lang="en-US" altLang="zh-TW" dirty="0"/>
          </a:p>
          <a:p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45</a:t>
            </a:r>
            <a:r>
              <a:rPr lang="zh-TW" altLang="en-US" dirty="0"/>
              <a:t> </a:t>
            </a:r>
            <a:r>
              <a:rPr lang="en-US" altLang="zh-TW" dirty="0"/>
              <a:t>90</a:t>
            </a:r>
            <a:r>
              <a:rPr lang="zh-TW" altLang="en-US" dirty="0"/>
              <a:t> 度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10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33382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了解</a:t>
            </a:r>
            <a:r>
              <a:rPr lang="en-US" altLang="zh-TW" dirty="0"/>
              <a:t>Malus‘</a:t>
            </a:r>
            <a:r>
              <a:rPr lang="zh-TW" altLang="en-US" dirty="0"/>
              <a:t> </a:t>
            </a:r>
            <a:r>
              <a:rPr lang="en-US" altLang="zh-TW" dirty="0"/>
              <a:t>Law</a:t>
            </a:r>
            <a:r>
              <a:rPr lang="zh-TW" altLang="en-US" dirty="0"/>
              <a:t>才能繼續了解 偏振相機</a:t>
            </a:r>
            <a:endParaRPr lang="en-US" altLang="zh-TW" dirty="0"/>
          </a:p>
          <a:p>
            <a:r>
              <a:rPr lang="zh-TW" altLang="en-US" dirty="0"/>
              <a:t>我們將</a:t>
            </a:r>
            <a:r>
              <a:rPr lang="en-US" altLang="zh-TW" dirty="0"/>
              <a:t>(</a:t>
            </a:r>
            <a:r>
              <a:rPr lang="zh-TW" altLang="en-US" dirty="0"/>
              <a:t>下頁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11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22529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將偏振相機中間的感光元件放大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12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76437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了解</a:t>
            </a:r>
            <a:r>
              <a:rPr lang="en-US" altLang="zh-TW" dirty="0"/>
              <a:t>Malus‘</a:t>
            </a:r>
            <a:r>
              <a:rPr lang="zh-TW" altLang="en-US" dirty="0"/>
              <a:t> </a:t>
            </a:r>
            <a:r>
              <a:rPr lang="en-US" altLang="zh-TW" dirty="0"/>
              <a:t>Law</a:t>
            </a:r>
            <a:r>
              <a:rPr lang="zh-TW" altLang="en-US" dirty="0"/>
              <a:t>才能繼續了解 偏振相機</a:t>
            </a:r>
            <a:endParaRPr lang="en-US" altLang="zh-TW" dirty="0"/>
          </a:p>
          <a:p>
            <a:r>
              <a:rPr lang="zh-TW" altLang="en-US" dirty="0"/>
              <a:t>姑且簡化感光元件 每個</a:t>
            </a:r>
            <a:r>
              <a:rPr lang="en-US" altLang="zh-TW" dirty="0"/>
              <a:t>pixel</a:t>
            </a:r>
            <a:r>
              <a:rPr lang="zh-TW" altLang="en-US" dirty="0"/>
              <a:t>由一個</a:t>
            </a:r>
            <a:r>
              <a:rPr lang="en-US" altLang="zh-TW" dirty="0"/>
              <a:t>pd</a:t>
            </a:r>
            <a:r>
              <a:rPr lang="zh-TW" altLang="en-US" dirty="0"/>
              <a:t>負責</a:t>
            </a:r>
            <a:endParaRPr lang="en-US" altLang="zh-TW" dirty="0"/>
          </a:p>
          <a:p>
            <a:r>
              <a:rPr lang="zh-TW" altLang="en-US" dirty="0"/>
              <a:t>偏振相機 </a:t>
            </a:r>
            <a:r>
              <a:rPr lang="en-US" altLang="zh-TW" dirty="0"/>
              <a:t>=</a:t>
            </a:r>
            <a:r>
              <a:rPr lang="zh-TW" altLang="en-US" dirty="0"/>
              <a:t> 每個</a:t>
            </a:r>
            <a:r>
              <a:rPr lang="en-US" altLang="zh-TW" dirty="0"/>
              <a:t>pixel</a:t>
            </a:r>
            <a:r>
              <a:rPr lang="zh-TW" altLang="en-US" dirty="0"/>
              <a:t>上都貼著偏振片</a:t>
            </a:r>
            <a:endParaRPr lang="en-US" altLang="zh-TW" dirty="0"/>
          </a:p>
          <a:p>
            <a:pPr defTabSz="914313">
              <a:defRPr/>
            </a:pPr>
            <a:r>
              <a:rPr lang="zh-TW" altLang="en-US" dirty="0"/>
              <a:t>偏振片是</a:t>
            </a:r>
            <a:r>
              <a:rPr lang="en-US" altLang="zh-TW" dirty="0"/>
              <a:t>(</a:t>
            </a:r>
            <a:r>
              <a:rPr lang="zh-TW" altLang="en-US" dirty="0"/>
              <a:t>下頁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13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85529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90</a:t>
            </a:r>
            <a:r>
              <a:rPr lang="zh-TW" altLang="en-US" dirty="0"/>
              <a:t> </a:t>
            </a:r>
            <a:r>
              <a:rPr lang="en-US" altLang="zh-TW" dirty="0"/>
              <a:t>45</a:t>
            </a:r>
            <a:r>
              <a:rPr lang="zh-TW" altLang="en-US" dirty="0"/>
              <a:t> </a:t>
            </a:r>
            <a:r>
              <a:rPr lang="en-US" altLang="zh-TW" dirty="0"/>
              <a:t>135</a:t>
            </a:r>
            <a:r>
              <a:rPr lang="zh-TW" altLang="en-US" dirty="0"/>
              <a:t> </a:t>
            </a:r>
            <a:r>
              <a:rPr lang="en-US" altLang="zh-TW" dirty="0"/>
              <a:t>0</a:t>
            </a:r>
            <a:r>
              <a:rPr lang="zh-TW" altLang="en-US" dirty="0"/>
              <a:t> 的陣列一直重複</a:t>
            </a:r>
            <a:endParaRPr lang="en-US" altLang="zh-TW" dirty="0"/>
          </a:p>
          <a:p>
            <a:r>
              <a:rPr lang="zh-TW" altLang="en-US" dirty="0"/>
              <a:t>每個</a:t>
            </a:r>
            <a:r>
              <a:rPr lang="en-US" altLang="zh-TW" dirty="0"/>
              <a:t>pd</a:t>
            </a:r>
            <a:r>
              <a:rPr lang="zh-TW" altLang="en-US" dirty="0"/>
              <a:t>都是透過帶有角度的偏振片觀測光線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14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51323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以這張圖為例</a:t>
            </a:r>
            <a:endParaRPr lang="en-US" altLang="zh-TW" dirty="0"/>
          </a:p>
          <a:p>
            <a:r>
              <a:rPr lang="zh-TW" altLang="en-US" dirty="0"/>
              <a:t>螢幕是偏振光 </a:t>
            </a:r>
            <a:endParaRPr lang="en-US" altLang="zh-TW" dirty="0"/>
          </a:p>
          <a:p>
            <a:r>
              <a:rPr lang="zh-TW" altLang="en-US" dirty="0"/>
              <a:t>右上圖 </a:t>
            </a:r>
            <a:r>
              <a:rPr lang="en-US" altLang="zh-TW" dirty="0"/>
              <a:t>=</a:t>
            </a:r>
            <a:r>
              <a:rPr lang="zh-TW" altLang="en-US" dirty="0"/>
              <a:t> 原圖每個</a:t>
            </a:r>
            <a:r>
              <a:rPr lang="en-US" altLang="zh-TW" dirty="0"/>
              <a:t>pixel</a:t>
            </a:r>
            <a:r>
              <a:rPr lang="zh-TW" altLang="en-US" dirty="0"/>
              <a:t>放大</a:t>
            </a:r>
            <a:endParaRPr lang="en-US" altLang="zh-TW" dirty="0"/>
          </a:p>
          <a:p>
            <a:r>
              <a:rPr lang="zh-TW" altLang="en-US" dirty="0"/>
              <a:t>右下圖 </a:t>
            </a:r>
            <a:r>
              <a:rPr lang="en-US" altLang="zh-TW" dirty="0"/>
              <a:t>=</a:t>
            </a:r>
            <a:r>
              <a:rPr lang="zh-TW" altLang="en-US" dirty="0"/>
              <a:t> 把同樣偏振角度的</a:t>
            </a:r>
            <a:r>
              <a:rPr lang="en-US" altLang="zh-TW" dirty="0"/>
              <a:t>pixel</a:t>
            </a:r>
            <a:r>
              <a:rPr lang="zh-TW" altLang="en-US" dirty="0"/>
              <a:t>放在同一邊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左上</a:t>
            </a:r>
            <a:r>
              <a:rPr lang="en-US" altLang="zh-TW" dirty="0"/>
              <a:t>90</a:t>
            </a:r>
            <a:r>
              <a:rPr lang="zh-TW" altLang="en-US" dirty="0"/>
              <a:t>度</a:t>
            </a:r>
            <a:r>
              <a:rPr lang="en-US" altLang="zh-TW" dirty="0"/>
              <a:t>=</a:t>
            </a:r>
            <a:r>
              <a:rPr lang="zh-TW" altLang="en-US" dirty="0"/>
              <a:t>暗的   右下</a:t>
            </a:r>
            <a:r>
              <a:rPr lang="en-US" altLang="zh-TW" dirty="0"/>
              <a:t>0</a:t>
            </a:r>
            <a:r>
              <a:rPr lang="zh-TW" altLang="en-US" dirty="0"/>
              <a:t>度</a:t>
            </a:r>
            <a:r>
              <a:rPr lang="en-US" altLang="zh-TW" dirty="0"/>
              <a:t>=</a:t>
            </a:r>
            <a:r>
              <a:rPr lang="zh-TW" altLang="en-US" dirty="0"/>
              <a:t>亮的</a:t>
            </a:r>
            <a:endParaRPr lang="en-US" altLang="zh-TW" dirty="0"/>
          </a:p>
          <a:p>
            <a:r>
              <a:rPr lang="zh-TW" altLang="en-US" dirty="0"/>
              <a:t>右上左下</a:t>
            </a:r>
            <a:r>
              <a:rPr lang="en-US" altLang="zh-TW" dirty="0"/>
              <a:t>45</a:t>
            </a:r>
            <a:r>
              <a:rPr lang="zh-TW" altLang="en-US" dirty="0"/>
              <a:t>、</a:t>
            </a:r>
            <a:r>
              <a:rPr lang="en-US" altLang="zh-TW" dirty="0"/>
              <a:t>135=</a:t>
            </a:r>
            <a:r>
              <a:rPr lang="zh-TW" altLang="en-US" dirty="0"/>
              <a:t> 一半亮</a:t>
            </a:r>
            <a:endParaRPr lang="en-US" altLang="zh-TW" dirty="0"/>
          </a:p>
          <a:p>
            <a:r>
              <a:rPr lang="en-US" altLang="zh-TW" dirty="0"/>
              <a:t>Malus’ Law</a:t>
            </a:r>
            <a:r>
              <a:rPr lang="zh-TW" altLang="en-US" dirty="0"/>
              <a:t> 告訴我們 螢幕是</a:t>
            </a:r>
            <a:r>
              <a:rPr lang="en-US" altLang="zh-TW" dirty="0"/>
              <a:t>0</a:t>
            </a:r>
            <a:r>
              <a:rPr lang="zh-TW" altLang="en-US" dirty="0"/>
              <a:t>度偏振光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15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585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取得四個偏振片觀測的光線強度後 </a:t>
            </a:r>
            <a:r>
              <a:rPr lang="en-US" altLang="zh-TW" dirty="0"/>
              <a:t>-&gt;</a:t>
            </a:r>
            <a:r>
              <a:rPr lang="zh-TW" altLang="en-US" dirty="0"/>
              <a:t> 計算偏振資訊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偏振角度，剛剛前面我們算的</a:t>
            </a:r>
            <a:endParaRPr lang="en-US" altLang="zh-TW" dirty="0"/>
          </a:p>
          <a:p>
            <a:r>
              <a:rPr lang="zh-TW" altLang="en-US" dirty="0"/>
              <a:t>偏振強度，代表偏振強度在這三張照片中的變化 表現得有多像偏振</a:t>
            </a:r>
            <a:endParaRPr lang="en-US" altLang="zh-TW" dirty="0"/>
          </a:p>
          <a:p>
            <a:r>
              <a:rPr lang="zh-TW" altLang="en-US" dirty="0"/>
              <a:t>線偏振強度，所有偏振不是線性</a:t>
            </a:r>
            <a:r>
              <a:rPr lang="en-US" altLang="zh-TW" dirty="0"/>
              <a:t>(</a:t>
            </a:r>
            <a:r>
              <a:rPr lang="zh-TW" altLang="en-US" dirty="0"/>
              <a:t>是橢圓</a:t>
            </a:r>
            <a:r>
              <a:rPr lang="en-US" altLang="zh-TW" dirty="0"/>
              <a:t>)</a:t>
            </a:r>
            <a:r>
              <a:rPr lang="zh-TW" altLang="en-US" dirty="0"/>
              <a:t>，但我們只考慮線偏振，所以將</a:t>
            </a:r>
            <a:r>
              <a:rPr lang="en-US" altLang="zh-TW" dirty="0"/>
              <a:t>PI</a:t>
            </a:r>
            <a:r>
              <a:rPr lang="zh-TW" altLang="en-US" dirty="0"/>
              <a:t>做一些計算讓我們只考慮線偏振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中間計算推導複雜，</a:t>
            </a:r>
            <a:endParaRPr lang="en-US" altLang="zh-TW" dirty="0"/>
          </a:p>
          <a:p>
            <a:r>
              <a:rPr lang="zh-TW" altLang="en-US" dirty="0"/>
              <a:t>把三個參數 個別</a:t>
            </a:r>
            <a:r>
              <a:rPr lang="en-US" altLang="zh-TW" dirty="0"/>
              <a:t>mapping</a:t>
            </a:r>
            <a:r>
              <a:rPr lang="zh-TW" altLang="en-US" dirty="0"/>
              <a:t>到 </a:t>
            </a:r>
            <a:r>
              <a:rPr lang="en-US" altLang="zh-TW" dirty="0"/>
              <a:t>HSV</a:t>
            </a:r>
            <a:r>
              <a:rPr lang="zh-TW" altLang="en-US" dirty="0"/>
              <a:t> </a:t>
            </a:r>
            <a:r>
              <a:rPr lang="en-US" altLang="zh-TW" dirty="0"/>
              <a:t>color space</a:t>
            </a:r>
          </a:p>
          <a:p>
            <a:r>
              <a:rPr lang="zh-TW" altLang="en-US" dirty="0"/>
              <a:t>角度</a:t>
            </a:r>
            <a:r>
              <a:rPr lang="en-US" altLang="zh-TW" dirty="0"/>
              <a:t>mapping</a:t>
            </a:r>
            <a:r>
              <a:rPr lang="zh-TW" altLang="en-US" dirty="0"/>
              <a:t>到色相是適合的 </a:t>
            </a:r>
            <a:r>
              <a:rPr lang="en-US" altLang="zh-TW" dirty="0"/>
              <a:t>-&gt;</a:t>
            </a:r>
            <a:r>
              <a:rPr lang="zh-TW" altLang="en-US" dirty="0"/>
              <a:t> 有週期性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3D227-DF01-4482-9D35-58B92165996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5223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如果我們把</a:t>
            </a:r>
            <a:r>
              <a:rPr lang="en-US" altLang="zh-TW" dirty="0"/>
              <a:t>polarizer</a:t>
            </a:r>
            <a:r>
              <a:rPr lang="zh-TW" altLang="en-US" dirty="0"/>
              <a:t>以不同角度擺放，然後計算</a:t>
            </a:r>
            <a:r>
              <a:rPr lang="en-US" altLang="zh-TW" dirty="0"/>
              <a:t>polarization information</a:t>
            </a:r>
            <a:r>
              <a:rPr lang="zh-TW" altLang="en-US" dirty="0"/>
              <a:t>的話</a:t>
            </a:r>
            <a:endParaRPr lang="en-US" altLang="zh-TW" dirty="0"/>
          </a:p>
          <a:p>
            <a:r>
              <a:rPr lang="zh-TW" altLang="en-US" dirty="0"/>
              <a:t>視覺化的結果大概長的像左下角的圖，可以發現只有有</a:t>
            </a:r>
            <a:r>
              <a:rPr lang="en-US" altLang="zh-TW" dirty="0"/>
              <a:t>polarizer</a:t>
            </a:r>
            <a:r>
              <a:rPr lang="zh-TW" altLang="en-US" dirty="0"/>
              <a:t>的地方比較亮，</a:t>
            </a:r>
            <a:endParaRPr lang="en-US" altLang="zh-TW" dirty="0"/>
          </a:p>
          <a:p>
            <a:r>
              <a:rPr lang="zh-TW" altLang="en-US" dirty="0"/>
              <a:t>而且顏色的部分也隨著角度有所不同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3D227-DF01-4482-9D35-58B92165996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241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13">
              <a:defRPr/>
            </a:pPr>
            <a:r>
              <a:rPr lang="zh-TW" altLang="en-US" dirty="0"/>
              <a:t>再來是</a:t>
            </a:r>
            <a:r>
              <a:rPr lang="en-US" altLang="zh-TW" dirty="0"/>
              <a:t>particle</a:t>
            </a:r>
            <a:r>
              <a:rPr lang="zh-TW" altLang="en-US" dirty="0"/>
              <a:t> </a:t>
            </a:r>
            <a:r>
              <a:rPr lang="en-US" altLang="zh-TW" dirty="0"/>
              <a:t>filter</a:t>
            </a:r>
          </a:p>
          <a:p>
            <a:pPr defTabSz="914313">
              <a:defRPr/>
            </a:pPr>
            <a:r>
              <a:rPr lang="zh-TW" altLang="en-US" dirty="0"/>
              <a:t>用一句話解釋就是 觀察</a:t>
            </a:r>
            <a:r>
              <a:rPr lang="en-US" altLang="zh-TW" dirty="0"/>
              <a:t>+</a:t>
            </a:r>
            <a:r>
              <a:rPr lang="zh-TW" altLang="en-US" dirty="0"/>
              <a:t>預測 的循環 一直重複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18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41767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比如說想要追蹤飛彈的位置</a:t>
            </a:r>
            <a:endParaRPr lang="en-US" altLang="zh-TW" dirty="0"/>
          </a:p>
          <a:p>
            <a:r>
              <a:rPr lang="zh-TW" altLang="en-US" dirty="0"/>
              <a:t>中間有風、溫度、等等影響的參數    很難用現有的數學分布來推估接下來的位置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我們利用</a:t>
            </a:r>
            <a:r>
              <a:rPr lang="en-US" altLang="zh-TW" dirty="0"/>
              <a:t>particle</a:t>
            </a:r>
            <a:r>
              <a:rPr lang="zh-TW" altLang="en-US" dirty="0"/>
              <a:t> </a:t>
            </a:r>
            <a:r>
              <a:rPr lang="en-US" altLang="zh-TW" dirty="0"/>
              <a:t>filter</a:t>
            </a:r>
            <a:r>
              <a:rPr lang="zh-TW" altLang="en-US" dirty="0"/>
              <a:t>進行追蹤</a:t>
            </a:r>
            <a:endParaRPr lang="en-US" altLang="zh-TW" dirty="0"/>
          </a:p>
          <a:p>
            <a:r>
              <a:rPr lang="zh-TW" altLang="en-US" dirty="0"/>
              <a:t>所謂觀察</a:t>
            </a:r>
            <a:r>
              <a:rPr lang="en-US" altLang="zh-TW" dirty="0"/>
              <a:t>+</a:t>
            </a:r>
            <a:r>
              <a:rPr lang="zh-TW" altLang="en-US" dirty="0"/>
              <a:t>預測的迴圈就是</a:t>
            </a:r>
            <a:endParaRPr lang="en-US" altLang="zh-TW" dirty="0"/>
          </a:p>
          <a:p>
            <a:r>
              <a:rPr lang="zh-TW" altLang="en-US" dirty="0"/>
              <a:t>將點撒在畫面中，透過計算每個點的</a:t>
            </a:r>
            <a:r>
              <a:rPr lang="en-US" altLang="zh-TW" dirty="0"/>
              <a:t>likelihood</a:t>
            </a:r>
            <a:r>
              <a:rPr lang="zh-TW" altLang="en-US" dirty="0"/>
              <a:t> 也就是有多像我們想追蹤的東西</a:t>
            </a:r>
            <a:endParaRPr lang="en-US" altLang="zh-TW" dirty="0"/>
          </a:p>
          <a:p>
            <a:r>
              <a:rPr lang="zh-TW" altLang="en-US" dirty="0"/>
              <a:t>再根據每個點的</a:t>
            </a:r>
            <a:r>
              <a:rPr lang="en-US" altLang="zh-TW" dirty="0"/>
              <a:t>likelihood</a:t>
            </a:r>
            <a:r>
              <a:rPr lang="zh-TW" altLang="en-US" dirty="0"/>
              <a:t>高低進行</a:t>
            </a:r>
            <a:r>
              <a:rPr lang="en-US" altLang="zh-TW" dirty="0"/>
              <a:t>particle</a:t>
            </a:r>
            <a:r>
              <a:rPr lang="zh-TW" altLang="en-US" dirty="0"/>
              <a:t>的重新分配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19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71328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zh-TW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用一個簡單且實際的例子</a:t>
            </a:r>
            <a:br>
              <a:rPr lang="en-US" altLang="zh-TW" dirty="0"/>
            </a:br>
            <a:r>
              <a:rPr lang="zh-TW" altLang="en-US" dirty="0"/>
              <a:t>利用</a:t>
            </a:r>
            <a:r>
              <a:rPr lang="en-US" altLang="zh-TW" dirty="0"/>
              <a:t>particle</a:t>
            </a:r>
            <a:r>
              <a:rPr lang="zh-TW" altLang="en-US" dirty="0"/>
              <a:t> </a:t>
            </a:r>
            <a:r>
              <a:rPr lang="en-US" altLang="zh-TW" dirty="0"/>
              <a:t>filter</a:t>
            </a:r>
            <a:r>
              <a:rPr lang="zh-TW" altLang="en-US" dirty="0"/>
              <a:t> 追蹤紅色的物體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20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95172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每個</a:t>
            </a:r>
            <a:r>
              <a:rPr lang="en-US" altLang="zh-TW" dirty="0"/>
              <a:t>particle</a:t>
            </a:r>
            <a:r>
              <a:rPr lang="zh-TW" altLang="en-US" dirty="0"/>
              <a:t>我們記為</a:t>
            </a:r>
            <a:r>
              <a:rPr lang="en-US" altLang="zh-TW" dirty="0"/>
              <a:t>X</a:t>
            </a:r>
          </a:p>
          <a:p>
            <a:r>
              <a:rPr lang="en-US" altLang="zh-TW" dirty="0"/>
              <a:t>Particle</a:t>
            </a:r>
            <a:r>
              <a:rPr lang="zh-TW" altLang="en-US" dirty="0"/>
              <a:t> 想預測的事 是</a:t>
            </a:r>
            <a:r>
              <a:rPr lang="en-US" altLang="zh-TW" dirty="0"/>
              <a:t>x y </a:t>
            </a:r>
            <a:r>
              <a:rPr lang="zh-TW" altLang="en-US" dirty="0"/>
              <a:t>座標 以及 </a:t>
            </a:r>
            <a:r>
              <a:rPr lang="en-US" altLang="zh-TW" dirty="0"/>
              <a:t>x y </a:t>
            </a:r>
            <a:r>
              <a:rPr lang="zh-TW" altLang="en-US" dirty="0"/>
              <a:t>的移動速度</a:t>
            </a:r>
            <a:endParaRPr lang="en-US" altLang="zh-TW" dirty="0"/>
          </a:p>
          <a:p>
            <a:r>
              <a:rPr lang="zh-TW" altLang="en-US" dirty="0"/>
              <a:t>而</a:t>
            </a:r>
            <a:r>
              <a:rPr lang="en-US" altLang="zh-TW" dirty="0"/>
              <a:t>Y</a:t>
            </a:r>
            <a:r>
              <a:rPr lang="zh-TW" altLang="en-US" dirty="0"/>
              <a:t>則是我們觀察該點是不是我們想要的依據 也就是</a:t>
            </a:r>
            <a:r>
              <a:rPr lang="en-US" altLang="zh-TW" dirty="0"/>
              <a:t>RGB</a:t>
            </a:r>
            <a:r>
              <a:rPr lang="zh-TW" altLang="en-US" dirty="0"/>
              <a:t>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21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37075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因為是預測</a:t>
            </a:r>
            <a:r>
              <a:rPr lang="en-US" altLang="zh-TW" dirty="0"/>
              <a:t>+</a:t>
            </a:r>
            <a:r>
              <a:rPr lang="zh-TW" altLang="en-US" dirty="0"/>
              <a:t>觀察的循環 </a:t>
            </a:r>
            <a:endParaRPr lang="en-US" altLang="zh-TW" dirty="0"/>
          </a:p>
          <a:p>
            <a:r>
              <a:rPr lang="zh-TW" altLang="en-US" dirty="0"/>
              <a:t>假設前一個</a:t>
            </a:r>
            <a:r>
              <a:rPr lang="en-US" altLang="zh-TW" dirty="0"/>
              <a:t>particle</a:t>
            </a:r>
            <a:r>
              <a:rPr lang="zh-TW" altLang="en-US" dirty="0"/>
              <a:t>分布是上一個循環預測後的結果</a:t>
            </a:r>
            <a:endParaRPr lang="en-US" altLang="zh-TW" dirty="0"/>
          </a:p>
          <a:p>
            <a:r>
              <a:rPr lang="zh-TW" altLang="en-US" dirty="0"/>
              <a:t>到下一個時間點 就要進行點的更新</a:t>
            </a:r>
            <a:endParaRPr lang="en-US" altLang="zh-TW" dirty="0"/>
          </a:p>
          <a:p>
            <a:r>
              <a:rPr lang="zh-TW" altLang="en-US" dirty="0"/>
              <a:t>也就是讓</a:t>
            </a:r>
            <a:r>
              <a:rPr lang="en-US" altLang="zh-TW" dirty="0"/>
              <a:t>x y </a:t>
            </a:r>
            <a:r>
              <a:rPr lang="zh-TW" altLang="en-US" dirty="0"/>
              <a:t>速度</a:t>
            </a:r>
            <a:r>
              <a:rPr lang="en-US" altLang="zh-TW" dirty="0"/>
              <a:t>apply</a:t>
            </a:r>
            <a:r>
              <a:rPr lang="zh-TW" altLang="en-US" dirty="0"/>
              <a:t>在座標上，然後加點隨機的</a:t>
            </a:r>
            <a:r>
              <a:rPr lang="en-US" altLang="zh-TW" dirty="0"/>
              <a:t>noise</a:t>
            </a:r>
            <a:r>
              <a:rPr lang="zh-TW" altLang="en-US" dirty="0"/>
              <a:t>以免過於集中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22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36955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所以</a:t>
            </a:r>
            <a:r>
              <a:rPr lang="en-US" altLang="zh-TW" dirty="0"/>
              <a:t>d</a:t>
            </a:r>
            <a:r>
              <a:rPr lang="zh-TW" altLang="en-US" dirty="0"/>
              <a:t>被設計成 該點的</a:t>
            </a:r>
            <a:r>
              <a:rPr lang="en-US" altLang="zh-TW" dirty="0"/>
              <a:t>RGB</a:t>
            </a:r>
            <a:r>
              <a:rPr lang="zh-TW" altLang="en-US" dirty="0"/>
              <a:t>到紅色</a:t>
            </a:r>
            <a:r>
              <a:rPr lang="en-US" altLang="zh-TW" dirty="0"/>
              <a:t>(255</a:t>
            </a:r>
            <a:r>
              <a:rPr lang="zh-TW" altLang="en-US" dirty="0"/>
              <a:t> </a:t>
            </a:r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0)</a:t>
            </a:r>
            <a:r>
              <a:rPr lang="zh-TW" altLang="en-US" dirty="0"/>
              <a:t>的距離</a:t>
            </a:r>
            <a:endParaRPr lang="en-US" altLang="zh-TW" dirty="0"/>
          </a:p>
          <a:p>
            <a:r>
              <a:rPr lang="zh-TW" altLang="en-US" dirty="0"/>
              <a:t>然後把</a:t>
            </a:r>
            <a:r>
              <a:rPr lang="en-US" altLang="zh-TW" dirty="0"/>
              <a:t>d</a:t>
            </a:r>
            <a:r>
              <a:rPr lang="zh-TW" altLang="en-US" dirty="0"/>
              <a:t> 丟到這串公式當作</a:t>
            </a:r>
            <a:r>
              <a:rPr lang="en-US" altLang="zh-TW" dirty="0"/>
              <a:t>likelihood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上面的公式其實就是高斯分布 </a:t>
            </a:r>
            <a:endParaRPr lang="en-US" altLang="zh-TW" dirty="0"/>
          </a:p>
          <a:p>
            <a:r>
              <a:rPr lang="zh-TW" altLang="en-US" dirty="0"/>
              <a:t>就單純假設 離紅色距離越近的地方 越有可能是紅色 </a:t>
            </a:r>
            <a:r>
              <a:rPr lang="en-US" altLang="zh-TW" dirty="0"/>
              <a:t>(</a:t>
            </a:r>
            <a:r>
              <a:rPr lang="zh-TW" altLang="en-US" dirty="0"/>
              <a:t>鐘形分布</a:t>
            </a:r>
            <a:r>
              <a:rPr lang="en-US" altLang="zh-TW" dirty="0"/>
              <a:t>)(</a:t>
            </a:r>
            <a:r>
              <a:rPr lang="zh-TW" altLang="en-US" dirty="0"/>
              <a:t>越靠近</a:t>
            </a:r>
            <a:r>
              <a:rPr lang="en-US" altLang="zh-TW" dirty="0"/>
              <a:t>0</a:t>
            </a:r>
            <a:r>
              <a:rPr lang="zh-TW" altLang="en-US" dirty="0"/>
              <a:t> 可能性越高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23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2147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預測完之後 就要進行觀察</a:t>
            </a:r>
            <a:endParaRPr lang="en-US" altLang="zh-TW" dirty="0"/>
          </a:p>
          <a:p>
            <a:r>
              <a:rPr lang="zh-TW" altLang="en-US" dirty="0"/>
              <a:t>觀察的方式 用白話講</a:t>
            </a:r>
            <a:r>
              <a:rPr lang="en-US" altLang="zh-TW" dirty="0"/>
              <a:t>=</a:t>
            </a:r>
            <a:r>
              <a:rPr lang="zh-TW" altLang="en-US" dirty="0"/>
              <a:t>看那些點腳下是紅色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24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78228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於是站在紅色物體上的</a:t>
            </a:r>
            <a:r>
              <a:rPr lang="en-US" altLang="zh-TW" dirty="0"/>
              <a:t>particle</a:t>
            </a:r>
            <a:r>
              <a:rPr lang="zh-TW" altLang="en-US" dirty="0"/>
              <a:t>被留下來 </a:t>
            </a:r>
            <a:endParaRPr lang="en-US" altLang="zh-TW" dirty="0"/>
          </a:p>
          <a:p>
            <a:r>
              <a:rPr lang="zh-TW" altLang="en-US" dirty="0"/>
              <a:t>不是紅色上的</a:t>
            </a:r>
            <a:r>
              <a:rPr lang="en-US" altLang="zh-TW" dirty="0"/>
              <a:t>particle</a:t>
            </a:r>
            <a:r>
              <a:rPr lang="zh-TW" altLang="en-US" dirty="0"/>
              <a:t>就會被回收 並依據</a:t>
            </a:r>
            <a:r>
              <a:rPr lang="en-US" altLang="zh-TW" dirty="0"/>
              <a:t>likelihood</a:t>
            </a:r>
            <a:r>
              <a:rPr lang="zh-TW" altLang="en-US" dirty="0"/>
              <a:t>的強度進行再分配</a:t>
            </a:r>
            <a:endParaRPr lang="en-US" altLang="zh-TW" dirty="0"/>
          </a:p>
          <a:p>
            <a:r>
              <a:rPr lang="zh-TW" altLang="en-US" dirty="0"/>
              <a:t>也就是撒在那些在紅色物體上的</a:t>
            </a:r>
            <a:r>
              <a:rPr lang="en-US" altLang="zh-TW" dirty="0"/>
              <a:t>particle</a:t>
            </a:r>
            <a:r>
              <a:rPr lang="zh-TW" altLang="en-US" dirty="0"/>
              <a:t>上面</a:t>
            </a:r>
            <a:endParaRPr lang="en-US" altLang="zh-TW" dirty="0"/>
          </a:p>
          <a:p>
            <a:r>
              <a:rPr lang="zh-TW" altLang="en-US" dirty="0"/>
              <a:t>然後</a:t>
            </a:r>
            <a:r>
              <a:rPr lang="en-US" altLang="zh-TW" dirty="0"/>
              <a:t>apply</a:t>
            </a:r>
            <a:r>
              <a:rPr lang="zh-TW" altLang="en-US" dirty="0"/>
              <a:t>速度 並且加上</a:t>
            </a:r>
            <a:r>
              <a:rPr lang="en-US" altLang="zh-TW" dirty="0"/>
              <a:t>noise</a:t>
            </a:r>
          </a:p>
          <a:p>
            <a:endParaRPr lang="en-US" altLang="zh-TW" dirty="0"/>
          </a:p>
          <a:p>
            <a:r>
              <a:rPr lang="zh-TW" altLang="en-US" dirty="0"/>
              <a:t>這邊就能理解為甚麼要加</a:t>
            </a:r>
            <a:r>
              <a:rPr lang="en-US" altLang="zh-TW" dirty="0"/>
              <a:t>noise</a:t>
            </a:r>
            <a:r>
              <a:rPr lang="zh-TW" altLang="en-US" dirty="0"/>
              <a:t>了 因為不加</a:t>
            </a:r>
            <a:r>
              <a:rPr lang="en-US" altLang="zh-TW" dirty="0"/>
              <a:t>-&gt;</a:t>
            </a:r>
            <a:r>
              <a:rPr lang="zh-TW" altLang="en-US" dirty="0"/>
              <a:t>最後點會一直變少 最後所有點會站在同一點上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化成圖表的意思就是</a:t>
            </a:r>
            <a:endParaRPr lang="en-US" altLang="zh-TW" dirty="0"/>
          </a:p>
          <a:p>
            <a:r>
              <a:rPr lang="zh-TW" altLang="en-US" dirty="0"/>
              <a:t>假設一開始時間</a:t>
            </a:r>
            <a:r>
              <a:rPr lang="en-US" altLang="zh-TW" dirty="0"/>
              <a:t>stamp</a:t>
            </a:r>
            <a:r>
              <a:rPr lang="zh-TW" altLang="en-US" dirty="0"/>
              <a:t>為</a:t>
            </a:r>
            <a:r>
              <a:rPr lang="en-US" altLang="zh-TW" dirty="0"/>
              <a:t>n-1</a:t>
            </a:r>
            <a:r>
              <a:rPr lang="zh-TW" altLang="en-US" dirty="0"/>
              <a:t> </a:t>
            </a:r>
            <a:r>
              <a:rPr lang="en-US" altLang="zh-TW" dirty="0" err="1"/>
              <a:t>perdiction</a:t>
            </a:r>
            <a:r>
              <a:rPr lang="zh-TW" altLang="en-US" dirty="0"/>
              <a:t>就是</a:t>
            </a:r>
            <a:r>
              <a:rPr lang="en-US" altLang="zh-TW" dirty="0"/>
              <a:t>apply</a:t>
            </a:r>
            <a:r>
              <a:rPr lang="zh-TW" altLang="en-US" dirty="0"/>
              <a:t>速度 </a:t>
            </a:r>
            <a:r>
              <a:rPr lang="en-US" altLang="zh-TW" dirty="0"/>
              <a:t>+noise</a:t>
            </a:r>
          </a:p>
          <a:p>
            <a:r>
              <a:rPr lang="en-US" altLang="zh-TW" dirty="0"/>
              <a:t>Filtering</a:t>
            </a:r>
            <a:r>
              <a:rPr lang="zh-TW" altLang="en-US" dirty="0"/>
              <a:t>就是計算</a:t>
            </a:r>
            <a:r>
              <a:rPr lang="en-US" altLang="zh-TW" dirty="0"/>
              <a:t>likelihood</a:t>
            </a:r>
            <a:r>
              <a:rPr lang="zh-TW" altLang="en-US" dirty="0"/>
              <a:t> 然後</a:t>
            </a:r>
            <a:r>
              <a:rPr lang="en-US" altLang="zh-TW" dirty="0"/>
              <a:t>resampling</a:t>
            </a:r>
          </a:p>
          <a:p>
            <a:r>
              <a:rPr lang="zh-TW" altLang="en-US" dirty="0"/>
              <a:t>接著往下繼續做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25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21365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26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83169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27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900041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3D227-DF01-4482-9D35-58B921659960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8668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進入</a:t>
            </a:r>
            <a:r>
              <a:rPr lang="en-US" altLang="zh-TW" dirty="0"/>
              <a:t>system</a:t>
            </a:r>
            <a:r>
              <a:rPr lang="zh-TW" altLang="en-US" dirty="0"/>
              <a:t> </a:t>
            </a:r>
            <a:r>
              <a:rPr lang="en-US" altLang="zh-TW" dirty="0"/>
              <a:t>design</a:t>
            </a:r>
            <a:r>
              <a:rPr lang="zh-TW" altLang="en-US" dirty="0"/>
              <a:t>之前</a:t>
            </a:r>
            <a:endParaRPr lang="en-US" altLang="zh-TW" dirty="0"/>
          </a:p>
          <a:p>
            <a:r>
              <a:rPr lang="zh-TW" altLang="en-US" dirty="0"/>
              <a:t>先看</a:t>
            </a:r>
            <a:r>
              <a:rPr lang="en-US" altLang="zh-TW" dirty="0"/>
              <a:t>marker</a:t>
            </a:r>
            <a:r>
              <a:rPr lang="zh-TW" altLang="en-US" dirty="0"/>
              <a:t>的樣子 會比較有些概念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29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3422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3D227-DF01-4482-9D35-58B92165996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0967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這個系統在設計時遇到的問題</a:t>
            </a:r>
            <a:endParaRPr lang="en-US" altLang="zh-TW" dirty="0"/>
          </a:p>
          <a:p>
            <a:pPr marL="228578" indent="-228578" defTabSz="914313">
              <a:buFont typeface="+mj-lt"/>
              <a:buAutoNum type="arabicPeriod"/>
              <a:defRPr/>
            </a:pPr>
            <a:r>
              <a:rPr lang="zh-TW" altLang="en-US" dirty="0"/>
              <a:t>在講偏振片的時候有提到</a:t>
            </a:r>
            <a:r>
              <a:rPr lang="en-US" altLang="zh-TW" dirty="0"/>
              <a:t>Malus’ law</a:t>
            </a:r>
            <a:r>
              <a:rPr lang="zh-TW" altLang="en-US" dirty="0"/>
              <a:t>，偏振片的角度</a:t>
            </a:r>
            <a:r>
              <a:rPr lang="en-US" altLang="zh-TW" dirty="0"/>
              <a:t>-&gt;</a:t>
            </a:r>
            <a:r>
              <a:rPr lang="zh-TW" altLang="en-US" dirty="0"/>
              <a:t>隨著與 觀察者夾的角 所改變的</a:t>
            </a:r>
            <a:br>
              <a:rPr lang="en-US" altLang="zh-TW" dirty="0"/>
            </a:br>
            <a:r>
              <a:rPr lang="zh-TW" altLang="en-US" dirty="0"/>
              <a:t>意思是偏振片轉個角度，上面的角度就都會偏掉了，便無法知道是否能直接和我們設計好的</a:t>
            </a:r>
            <a:r>
              <a:rPr lang="en-US" altLang="zh-TW" dirty="0"/>
              <a:t>pattern</a:t>
            </a:r>
            <a:r>
              <a:rPr lang="zh-TW" altLang="en-US" dirty="0"/>
              <a:t> </a:t>
            </a:r>
            <a:r>
              <a:rPr lang="en-US" altLang="zh-TW" dirty="0"/>
              <a:t>dictionary</a:t>
            </a:r>
            <a:r>
              <a:rPr lang="zh-TW" altLang="en-US" dirty="0"/>
              <a:t>比較，需要還原回</a:t>
            </a:r>
            <a:r>
              <a:rPr lang="en-US" altLang="zh-TW" dirty="0"/>
              <a:t>0</a:t>
            </a:r>
            <a:r>
              <a:rPr lang="zh-TW" altLang="en-US" dirty="0"/>
              <a:t>度才能辨識</a:t>
            </a:r>
            <a:endParaRPr lang="en-US" altLang="zh-TW" dirty="0"/>
          </a:p>
          <a:p>
            <a:pPr marL="228578" indent="-228578">
              <a:buFont typeface="+mj-lt"/>
              <a:buAutoNum type="arabicPeriod"/>
            </a:pPr>
            <a:r>
              <a:rPr lang="zh-TW" altLang="en-US" dirty="0"/>
              <a:t>剛剛的</a:t>
            </a:r>
            <a:r>
              <a:rPr lang="en-US" altLang="zh-TW" dirty="0"/>
              <a:t>marker</a:t>
            </a:r>
            <a:r>
              <a:rPr lang="zh-TW" altLang="en-US" dirty="0"/>
              <a:t>中，沒有</a:t>
            </a:r>
            <a:r>
              <a:rPr lang="en-US" altLang="zh-TW" dirty="0" err="1"/>
              <a:t>Qrcode</a:t>
            </a:r>
            <a:r>
              <a:rPr lang="zh-TW" altLang="en-US" dirty="0"/>
              <a:t>中那個</a:t>
            </a:r>
            <a:r>
              <a:rPr lang="en-US" altLang="zh-TW" dirty="0"/>
              <a:t>1:1:3:1:1</a:t>
            </a:r>
            <a:r>
              <a:rPr lang="zh-TW" altLang="en-US" dirty="0"/>
              <a:t>的</a:t>
            </a:r>
            <a:r>
              <a:rPr lang="en-US" altLang="zh-TW" dirty="0"/>
              <a:t>pattern</a:t>
            </a:r>
            <a:r>
              <a:rPr lang="zh-TW" altLang="en-US" dirty="0"/>
              <a:t>以供我們取得位置、</a:t>
            </a:r>
            <a:r>
              <a:rPr lang="en-US" altLang="zh-TW" dirty="0"/>
              <a:t>barcode</a:t>
            </a:r>
            <a:r>
              <a:rPr lang="zh-TW" altLang="en-US" dirty="0"/>
              <a:t>的方向、</a:t>
            </a:r>
            <a:r>
              <a:rPr lang="en-US" altLang="zh-TW" dirty="0"/>
              <a:t>scaling </a:t>
            </a:r>
            <a:r>
              <a:rPr lang="zh-TW" altLang="en-US" dirty="0"/>
              <a:t>，我們如何克服</a:t>
            </a:r>
            <a:r>
              <a:rPr lang="en-US" altLang="zh-TW" dirty="0"/>
              <a:t>?</a:t>
            </a:r>
          </a:p>
          <a:p>
            <a:pPr marL="228578" indent="-228578">
              <a:buFont typeface="+mj-lt"/>
              <a:buAutoNum type="arabicPeriod"/>
            </a:pPr>
            <a:r>
              <a:rPr lang="zh-TW" altLang="en-US" dirty="0"/>
              <a:t>如果距離拉極長，所佔的</a:t>
            </a:r>
            <a:r>
              <a:rPr lang="en-US" altLang="zh-TW" dirty="0"/>
              <a:t>pixel</a:t>
            </a:r>
            <a:r>
              <a:rPr lang="zh-TW" altLang="en-US" dirty="0"/>
              <a:t>會變得很少，</a:t>
            </a:r>
            <a:r>
              <a:rPr lang="en-US" altLang="zh-TW" dirty="0"/>
              <a:t>particle</a:t>
            </a:r>
            <a:r>
              <a:rPr lang="zh-TW" altLang="en-US" dirty="0"/>
              <a:t>很難站在</a:t>
            </a:r>
            <a:r>
              <a:rPr lang="en-US" altLang="zh-TW" dirty="0"/>
              <a:t>marker</a:t>
            </a:r>
            <a:r>
              <a:rPr lang="zh-TW" altLang="en-US" dirty="0"/>
              <a:t>上，需要很多回合才能找到，如何克服</a:t>
            </a:r>
            <a:r>
              <a:rPr lang="en-US" altLang="zh-TW" dirty="0"/>
              <a:t>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3D227-DF01-4482-9D35-58B92165996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1417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Marker</a:t>
            </a:r>
            <a:r>
              <a:rPr lang="zh-TW" altLang="en-US" dirty="0"/>
              <a:t>端 </a:t>
            </a:r>
            <a:r>
              <a:rPr lang="en-US" altLang="zh-TW" dirty="0"/>
              <a:t>:</a:t>
            </a:r>
            <a:r>
              <a:rPr lang="zh-TW" altLang="en-US" dirty="0"/>
              <a:t> 用偏振片去造</a:t>
            </a:r>
            <a:r>
              <a:rPr lang="en-US" altLang="zh-TW" dirty="0"/>
              <a:t>pattern</a:t>
            </a:r>
          </a:p>
          <a:p>
            <a:r>
              <a:rPr lang="en-US" altLang="zh-TW" dirty="0"/>
              <a:t>reader</a:t>
            </a:r>
            <a:r>
              <a:rPr lang="zh-TW" altLang="en-US" dirty="0"/>
              <a:t>端 </a:t>
            </a:r>
            <a:r>
              <a:rPr lang="en-US" altLang="zh-TW" dirty="0"/>
              <a:t>:</a:t>
            </a:r>
            <a:r>
              <a:rPr lang="zh-TW" altLang="en-US" dirty="0"/>
              <a:t> 偏振相機 取得四個角度偏振片的光線分布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 計算畫面中的偏振資訊並上色</a:t>
            </a:r>
            <a:br>
              <a:rPr lang="en-US" altLang="zh-TW" dirty="0"/>
            </a:br>
            <a:r>
              <a:rPr lang="en-US" altLang="zh-TW" dirty="0"/>
              <a:t>-&gt;</a:t>
            </a:r>
            <a:r>
              <a:rPr lang="zh-TW" altLang="en-US" dirty="0"/>
              <a:t> 找到這個論文的核心設計 </a:t>
            </a:r>
            <a:r>
              <a:rPr lang="en-US" altLang="zh-TW" dirty="0"/>
              <a:t>pilot</a:t>
            </a:r>
            <a:r>
              <a:rPr lang="zh-TW" altLang="en-US" dirty="0"/>
              <a:t> </a:t>
            </a:r>
            <a:r>
              <a:rPr lang="en-US" altLang="zh-TW" dirty="0"/>
              <a:t>polarizer</a:t>
            </a:r>
            <a:r>
              <a:rPr lang="zh-TW" altLang="en-US" dirty="0"/>
              <a:t>，也是上面</a:t>
            </a:r>
            <a:r>
              <a:rPr lang="en-US" altLang="zh-TW" dirty="0"/>
              <a:t>challenge</a:t>
            </a:r>
            <a:r>
              <a:rPr lang="zh-TW" altLang="en-US" dirty="0"/>
              <a:t>的</a:t>
            </a:r>
            <a:r>
              <a:rPr lang="en-US" altLang="zh-TW" dirty="0"/>
              <a:t>solution</a:t>
            </a:r>
          </a:p>
          <a:p>
            <a:r>
              <a:rPr lang="en-US" altLang="zh-TW" dirty="0"/>
              <a:t>-&gt; </a:t>
            </a:r>
            <a:r>
              <a:rPr lang="zh-TW" altLang="en-US" dirty="0"/>
              <a:t>找到後便能知道</a:t>
            </a:r>
            <a:r>
              <a:rPr lang="en-US" altLang="zh-TW" dirty="0"/>
              <a:t>marker</a:t>
            </a:r>
            <a:r>
              <a:rPr lang="zh-TW" altLang="en-US" dirty="0"/>
              <a:t>與</a:t>
            </a:r>
            <a:r>
              <a:rPr lang="en-US" altLang="zh-TW" dirty="0"/>
              <a:t>0</a:t>
            </a:r>
            <a:r>
              <a:rPr lang="zh-TW" altLang="en-US" dirty="0"/>
              <a:t>度差幾度 並還原</a:t>
            </a:r>
            <a:endParaRPr lang="en-US" altLang="zh-TW" dirty="0"/>
          </a:p>
          <a:p>
            <a:r>
              <a:rPr lang="en-US" altLang="zh-TW" dirty="0"/>
              <a:t>-&gt;</a:t>
            </a:r>
            <a:r>
              <a:rPr lang="zh-TW" altLang="en-US" dirty="0"/>
              <a:t> 最終解出</a:t>
            </a:r>
            <a:r>
              <a:rPr lang="en-US" altLang="zh-TW" dirty="0"/>
              <a:t>marker</a:t>
            </a:r>
            <a:r>
              <a:rPr lang="zh-TW" altLang="en-US" dirty="0"/>
              <a:t>的</a:t>
            </a:r>
            <a:r>
              <a:rPr lang="en-US" altLang="zh-TW" dirty="0"/>
              <a:t>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31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435854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32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72534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在說明</a:t>
            </a:r>
            <a:r>
              <a:rPr lang="en-US" altLang="zh-TW" dirty="0"/>
              <a:t>pilot polarizer</a:t>
            </a:r>
            <a:r>
              <a:rPr lang="zh-TW" altLang="en-US" dirty="0"/>
              <a:t>之前 </a:t>
            </a:r>
            <a:endParaRPr lang="en-US" altLang="zh-TW" dirty="0"/>
          </a:p>
          <a:p>
            <a:r>
              <a:rPr lang="zh-TW" altLang="en-US" dirty="0"/>
              <a:t>來討論 偏振片角度</a:t>
            </a:r>
            <a:endParaRPr lang="en-US" altLang="zh-TW" dirty="0"/>
          </a:p>
          <a:p>
            <a:r>
              <a:rPr lang="zh-TW" altLang="en-US" dirty="0"/>
              <a:t>偏振片角度 </a:t>
            </a:r>
            <a:r>
              <a:rPr lang="en-US" altLang="zh-TW" dirty="0"/>
              <a:t>mapping</a:t>
            </a:r>
            <a:r>
              <a:rPr lang="zh-TW" altLang="en-US" dirty="0"/>
              <a:t>到</a:t>
            </a:r>
            <a:r>
              <a:rPr lang="en-US" altLang="zh-TW" dirty="0"/>
              <a:t>hue</a:t>
            </a:r>
          </a:p>
          <a:p>
            <a:r>
              <a:rPr lang="zh-TW" altLang="en-US" dirty="0"/>
              <a:t>但這個色相環和普通的不同 </a:t>
            </a:r>
            <a:r>
              <a:rPr lang="en-US" altLang="zh-TW" dirty="0"/>
              <a:t>-&gt;</a:t>
            </a:r>
            <a:r>
              <a:rPr lang="zh-TW" altLang="en-US" dirty="0"/>
              <a:t> </a:t>
            </a:r>
            <a:r>
              <a:rPr lang="en-US" altLang="zh-TW" dirty="0"/>
              <a:t>180</a:t>
            </a:r>
            <a:r>
              <a:rPr lang="zh-TW" altLang="en-US" dirty="0"/>
              <a:t>一個循環 而非</a:t>
            </a:r>
            <a:r>
              <a:rPr lang="en-US" altLang="zh-TW" dirty="0"/>
              <a:t>360</a:t>
            </a:r>
          </a:p>
          <a:p>
            <a:r>
              <a:rPr lang="zh-TW" altLang="en-US" dirty="0"/>
              <a:t>原因上面</a:t>
            </a:r>
            <a:r>
              <a:rPr lang="en-US" altLang="zh-TW" dirty="0"/>
              <a:t>4</a:t>
            </a:r>
            <a:r>
              <a:rPr lang="zh-TW" altLang="en-US" dirty="0"/>
              <a:t>張圖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33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250749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只有一片</a:t>
            </a:r>
            <a:r>
              <a:rPr lang="en-US" altLang="zh-TW" dirty="0"/>
              <a:t>polarizer</a:t>
            </a:r>
            <a:r>
              <a:rPr lang="zh-TW" altLang="en-US" dirty="0"/>
              <a:t>時， 它可以是任何角度</a:t>
            </a:r>
            <a:endParaRPr lang="en-US" altLang="zh-TW" dirty="0"/>
          </a:p>
          <a:p>
            <a:r>
              <a:rPr lang="en-US" altLang="zh-TW" dirty="0"/>
              <a:t>0</a:t>
            </a:r>
            <a:r>
              <a:rPr lang="zh-TW" altLang="en-US" dirty="0"/>
              <a:t>度的意思是當我們將偏振片和相機都擺同一平面 並且和</a:t>
            </a:r>
            <a:r>
              <a:rPr lang="en-US" altLang="zh-TW" dirty="0"/>
              <a:t>CMOS</a:t>
            </a:r>
            <a:r>
              <a:rPr lang="zh-TW" altLang="en-US" dirty="0"/>
              <a:t>中的零度偏振片夾</a:t>
            </a:r>
            <a:r>
              <a:rPr lang="en-US" altLang="zh-TW" dirty="0"/>
              <a:t>0</a:t>
            </a:r>
            <a:r>
              <a:rPr lang="zh-TW" altLang="en-US" dirty="0"/>
              <a:t>度</a:t>
            </a:r>
            <a:endParaRPr lang="en-US" altLang="zh-TW" dirty="0"/>
          </a:p>
          <a:p>
            <a:r>
              <a:rPr lang="zh-TW" altLang="en-US" dirty="0"/>
              <a:t>稱為</a:t>
            </a:r>
            <a:r>
              <a:rPr lang="en-US" altLang="zh-TW" dirty="0"/>
              <a:t>0</a:t>
            </a:r>
            <a:r>
              <a:rPr lang="zh-TW" altLang="en-US" dirty="0"/>
              <a:t>度偏振片 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34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36206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如果另外再放一片偏振片 這個偏振片與上一個</a:t>
            </a:r>
            <a:r>
              <a:rPr lang="en-US" altLang="zh-TW" dirty="0"/>
              <a:t>0</a:t>
            </a:r>
            <a:r>
              <a:rPr lang="zh-TW" altLang="en-US" dirty="0"/>
              <a:t>度的夾</a:t>
            </a:r>
            <a:r>
              <a:rPr lang="en-US" altLang="zh-TW" dirty="0"/>
              <a:t>20</a:t>
            </a:r>
            <a:r>
              <a:rPr lang="zh-TW" altLang="en-US" dirty="0"/>
              <a:t>度</a:t>
            </a:r>
            <a:endParaRPr lang="en-US" altLang="zh-TW" dirty="0"/>
          </a:p>
          <a:p>
            <a:r>
              <a:rPr lang="zh-TW" altLang="en-US" dirty="0"/>
              <a:t>有一項參數在旋轉時仍然不會變動</a:t>
            </a:r>
            <a:r>
              <a:rPr lang="en-US" altLang="zh-TW" dirty="0"/>
              <a:t>-&gt;</a:t>
            </a:r>
            <a:r>
              <a:rPr lang="zh-TW" altLang="en-US" dirty="0"/>
              <a:t>兩片偏振片的差值</a:t>
            </a:r>
            <a:endParaRPr lang="en-US" altLang="zh-TW" dirty="0"/>
          </a:p>
          <a:p>
            <a:endParaRPr lang="en-US" altLang="zh-TW" dirty="0"/>
          </a:p>
          <a:p>
            <a:pPr defTabSz="914313">
              <a:defRPr/>
            </a:pPr>
            <a:r>
              <a:rPr lang="zh-TW" altLang="en-US" dirty="0"/>
              <a:t>假設今天我們拿到兩片偏振片 我們只知道其差值</a:t>
            </a:r>
            <a:endParaRPr lang="en-US" altLang="zh-TW" dirty="0"/>
          </a:p>
          <a:p>
            <a:pPr defTabSz="914313">
              <a:defRPr/>
            </a:pPr>
            <a:endParaRPr lang="zh-TW" altLang="en-US" dirty="0"/>
          </a:p>
          <a:p>
            <a:pPr defTabSz="914313">
              <a:defRPr/>
            </a:pPr>
            <a:r>
              <a:rPr lang="zh-TW" altLang="en-US" dirty="0"/>
              <a:t>具體如何算出並轉回</a:t>
            </a:r>
            <a:r>
              <a:rPr lang="en-US" altLang="zh-TW" dirty="0"/>
              <a:t>polarization</a:t>
            </a:r>
            <a:r>
              <a:rPr lang="zh-TW" altLang="en-US" dirty="0"/>
              <a:t> </a:t>
            </a:r>
            <a:r>
              <a:rPr lang="en-US" altLang="zh-TW" dirty="0"/>
              <a:t>orientation</a:t>
            </a:r>
            <a:r>
              <a:rPr lang="zh-TW" altLang="en-US" dirty="0"/>
              <a:t> </a:t>
            </a:r>
            <a:r>
              <a:rPr lang="en-US" altLang="zh-TW" dirty="0"/>
              <a:t>shift</a:t>
            </a:r>
          </a:p>
          <a:p>
            <a:r>
              <a:rPr lang="en-US" altLang="zh-TW" dirty="0"/>
              <a:t>(</a:t>
            </a:r>
            <a:r>
              <a:rPr lang="zh-TW" altLang="en-US" dirty="0"/>
              <a:t>下頁為旋轉後 請注意現在兩片分別是紅色、橘色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35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3662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13">
              <a:defRPr/>
            </a:pPr>
            <a:r>
              <a:rPr lang="zh-TW" altLang="en-US" dirty="0"/>
              <a:t>現在隨機選轉到某個角度</a:t>
            </a:r>
            <a:endParaRPr lang="en-US" altLang="zh-TW" dirty="0"/>
          </a:p>
          <a:p>
            <a:pPr defTabSz="914313">
              <a:defRPr/>
            </a:pPr>
            <a:r>
              <a:rPr lang="zh-TW" altLang="en-US" dirty="0"/>
              <a:t>但我們知道其中一片為</a:t>
            </a:r>
            <a:r>
              <a:rPr lang="en-US" altLang="zh-TW" dirty="0"/>
              <a:t>0</a:t>
            </a:r>
            <a:r>
              <a:rPr lang="zh-TW" altLang="en-US" dirty="0"/>
              <a:t> 另一片為</a:t>
            </a:r>
            <a:r>
              <a:rPr lang="en-US" altLang="zh-TW" dirty="0"/>
              <a:t>20 </a:t>
            </a:r>
            <a:r>
              <a:rPr lang="zh-TW" altLang="en-US" b="1" i="1" dirty="0"/>
              <a:t>但並不知道哪片是哪片</a:t>
            </a:r>
            <a:endParaRPr lang="en-US" altLang="zh-TW" b="1" i="1" dirty="0"/>
          </a:p>
          <a:p>
            <a:pPr defTabSz="914313">
              <a:defRPr/>
            </a:pPr>
            <a:r>
              <a:rPr lang="zh-TW" altLang="en-US" dirty="0"/>
              <a:t>也就是紅色與橘色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36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10284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我們試著把「兩片偏振片到</a:t>
            </a:r>
            <a:r>
              <a:rPr kumimoji="1" lang="en-US" altLang="zh-TW" dirty="0"/>
              <a:t>0</a:t>
            </a:r>
            <a:r>
              <a:rPr kumimoji="1" lang="zh-TW" altLang="en-US" dirty="0"/>
              <a:t>度</a:t>
            </a:r>
            <a:r>
              <a:rPr kumimoji="1" lang="en-US" altLang="zh-TW" dirty="0"/>
              <a:t>(</a:t>
            </a:r>
            <a:r>
              <a:rPr kumimoji="1" lang="zh-TW" altLang="en-US" dirty="0"/>
              <a:t>紅色</a:t>
            </a:r>
            <a:r>
              <a:rPr kumimoji="1" lang="en-US" altLang="zh-TW" dirty="0"/>
              <a:t>)</a:t>
            </a:r>
            <a:r>
              <a:rPr kumimoji="1" lang="zh-TW" altLang="en-US" dirty="0"/>
              <a:t>的</a:t>
            </a:r>
            <a:r>
              <a:rPr kumimoji="1" lang="en-US" altLang="zh-TW" dirty="0"/>
              <a:t>orientation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angle</a:t>
            </a:r>
            <a:r>
              <a:rPr kumimoji="1" lang="zh-TW" altLang="en-US" dirty="0"/>
              <a:t> 距離」算出</a:t>
            </a:r>
            <a:endParaRPr kumimoji="1" lang="en-US" altLang="zh-TW" dirty="0"/>
          </a:p>
          <a:p>
            <a:r>
              <a:rPr kumimoji="1" lang="zh-TW" altLang="en-US" dirty="0"/>
              <a:t>也就是</a:t>
            </a:r>
            <a:r>
              <a:rPr kumimoji="1" lang="en-US" altLang="zh-TW" dirty="0"/>
              <a:t>a</a:t>
            </a:r>
            <a:r>
              <a:rPr kumimoji="1" lang="zh-TW" altLang="en-US" dirty="0"/>
              <a:t>和</a:t>
            </a:r>
            <a:r>
              <a:rPr kumimoji="1" lang="en-US" altLang="zh-TW" dirty="0"/>
              <a:t>b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並把這個差值</a:t>
            </a:r>
            <a:r>
              <a:rPr kumimoji="1" lang="en-US" altLang="zh-TW" dirty="0"/>
              <a:t>apply </a:t>
            </a:r>
            <a:r>
              <a:rPr kumimoji="1" lang="zh-TW" altLang="en-US" dirty="0"/>
              <a:t>到另一片偏振片上 觀察另一片是否為</a:t>
            </a:r>
            <a:r>
              <a:rPr kumimoji="1" lang="en-US" altLang="zh-TW" dirty="0"/>
              <a:t>20</a:t>
            </a:r>
            <a:r>
              <a:rPr kumimoji="1" lang="zh-TW" altLang="en-US" dirty="0"/>
              <a:t>度</a:t>
            </a:r>
            <a:r>
              <a:rPr kumimoji="1" lang="en-US" altLang="zh-TW" dirty="0"/>
              <a:t>(</a:t>
            </a:r>
            <a:r>
              <a:rPr kumimoji="1" lang="zh-TW" altLang="en-US" dirty="0"/>
              <a:t>橘色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37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27016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第一片轉到紅色時，另一片並不是橘色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38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70212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第二片轉至紅色時， 另一片是橘色</a:t>
            </a:r>
            <a:endParaRPr kumimoji="1" lang="en-US" altLang="zh-TW" dirty="0"/>
          </a:p>
          <a:p>
            <a:r>
              <a:rPr kumimoji="1" lang="zh-TW" altLang="en-US" dirty="0"/>
              <a:t>也就是說 差值</a:t>
            </a:r>
            <a:r>
              <a:rPr kumimoji="1" lang="en-US" altLang="zh-TW" dirty="0"/>
              <a:t>b</a:t>
            </a:r>
            <a:r>
              <a:rPr kumimoji="1" lang="zh-TW" altLang="en-US" dirty="0"/>
              <a:t>是正確的</a:t>
            </a:r>
            <a:r>
              <a:rPr kumimoji="1" lang="en-US" altLang="zh-TW" dirty="0"/>
              <a:t>shift</a:t>
            </a:r>
          </a:p>
          <a:p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39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95355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4" indent="-171434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</a:rPr>
              <a:t>首先我們用</a:t>
            </a:r>
            <a:r>
              <a:rPr lang="en-US" altLang="zh-TW" dirty="0">
                <a:solidFill>
                  <a:schemeClr val="bg1"/>
                </a:solidFill>
              </a:rPr>
              <a:t>camera comm</a:t>
            </a:r>
            <a:r>
              <a:rPr lang="zh-TW" altLang="en-US" dirty="0">
                <a:solidFill>
                  <a:schemeClr val="bg1"/>
                </a:solidFill>
              </a:rPr>
              <a:t> 作為開頭</a:t>
            </a:r>
            <a:endParaRPr lang="en-US" altLang="zh-TW" dirty="0">
              <a:solidFill>
                <a:schemeClr val="bg1"/>
              </a:solidFill>
            </a:endParaRPr>
          </a:p>
          <a:p>
            <a:pPr marL="171434" indent="-171434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</a:rPr>
              <a:t>現今因為手機的普及，</a:t>
            </a:r>
            <a:r>
              <a:rPr lang="en-US" altLang="zh-TW" dirty="0">
                <a:solidFill>
                  <a:schemeClr val="bg1"/>
                </a:solidFill>
              </a:rPr>
              <a:t>camera comm</a:t>
            </a:r>
            <a:r>
              <a:rPr lang="zh-TW" altLang="en-US" dirty="0">
                <a:solidFill>
                  <a:schemeClr val="bg1"/>
                </a:solidFill>
              </a:rPr>
              <a:t> 已十分成熟</a:t>
            </a:r>
            <a:endParaRPr lang="en-US" altLang="zh-TW" dirty="0">
              <a:solidFill>
                <a:schemeClr val="bg1"/>
              </a:solidFill>
            </a:endParaRPr>
          </a:p>
          <a:p>
            <a:pPr marL="171434" indent="-171434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chemeClr val="bg1"/>
                </a:solidFill>
              </a:rPr>
              <a:t>Qrcode</a:t>
            </a:r>
            <a:endParaRPr lang="en-US" altLang="zh-TW" dirty="0">
              <a:solidFill>
                <a:schemeClr val="bg1"/>
              </a:solidFill>
            </a:endParaRPr>
          </a:p>
          <a:p>
            <a:pPr marL="171434" indent="-171434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</a:rPr>
              <a:t>優 </a:t>
            </a:r>
            <a:r>
              <a:rPr lang="en-US" altLang="zh-TW" dirty="0">
                <a:solidFill>
                  <a:schemeClr val="bg1"/>
                </a:solidFill>
              </a:rPr>
              <a:t>–</a:t>
            </a:r>
            <a:r>
              <a:rPr lang="zh-TW" altLang="en-US" dirty="0">
                <a:solidFill>
                  <a:schemeClr val="bg1"/>
                </a:solidFill>
              </a:rPr>
              <a:t> 人人可造、辨識時可以同時獲得</a:t>
            </a:r>
            <a:r>
              <a:rPr lang="en-US" altLang="zh-TW" dirty="0">
                <a:solidFill>
                  <a:schemeClr val="bg1"/>
                </a:solidFill>
              </a:rPr>
              <a:t>barcode</a:t>
            </a:r>
            <a:r>
              <a:rPr lang="zh-TW" altLang="en-US" dirty="0">
                <a:solidFill>
                  <a:schemeClr val="bg1"/>
                </a:solidFill>
              </a:rPr>
              <a:t>位置跟它代表的資訊</a:t>
            </a:r>
            <a:r>
              <a:rPr lang="en-US" altLang="zh-TW" dirty="0">
                <a:solidFill>
                  <a:schemeClr val="bg1"/>
                </a:solidFill>
              </a:rPr>
              <a:t>-&gt;AR</a:t>
            </a:r>
          </a:p>
          <a:p>
            <a:pPr marL="171434" indent="-171434">
              <a:buFont typeface="Arial" panose="020B0604020202020204" pitchFamily="34" charset="0"/>
              <a:buChar char="•"/>
            </a:pP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如果我們想要將</a:t>
            </a:r>
            <a:r>
              <a:rPr lang="en-US" altLang="zh-TW" dirty="0" err="1">
                <a:solidFill>
                  <a:schemeClr val="bg1"/>
                </a:solidFill>
              </a:rPr>
              <a:t>Qrcode</a:t>
            </a:r>
            <a:r>
              <a:rPr lang="zh-TW" altLang="en-US" dirty="0">
                <a:solidFill>
                  <a:schemeClr val="bg1"/>
                </a:solidFill>
              </a:rPr>
              <a:t>應用到遠距離的辨識</a:t>
            </a:r>
            <a:r>
              <a:rPr lang="en-US" altLang="zh-TW" dirty="0">
                <a:solidFill>
                  <a:schemeClr val="bg1"/>
                </a:solidFill>
              </a:rPr>
              <a:t>=&gt;</a:t>
            </a:r>
            <a:r>
              <a:rPr lang="zh-TW" altLang="en-US" dirty="0">
                <a:solidFill>
                  <a:schemeClr val="bg1"/>
                </a:solidFill>
              </a:rPr>
              <a:t>像是路牌辨識等等</a:t>
            </a:r>
            <a:endParaRPr lang="en-US" altLang="zh-TW" dirty="0">
              <a:solidFill>
                <a:schemeClr val="bg1"/>
              </a:solidFill>
            </a:endParaRPr>
          </a:p>
          <a:p>
            <a:pPr marL="171434" indent="-171434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bg1"/>
                </a:solidFill>
              </a:rPr>
              <a:t>缺 </a:t>
            </a:r>
            <a:r>
              <a:rPr lang="en-US" altLang="zh-TW" dirty="0">
                <a:solidFill>
                  <a:schemeClr val="bg1"/>
                </a:solidFill>
              </a:rPr>
              <a:t>– </a:t>
            </a:r>
            <a:r>
              <a:rPr lang="zh-TW" altLang="en-US" dirty="0">
                <a:solidFill>
                  <a:schemeClr val="bg1"/>
                </a:solidFill>
              </a:rPr>
              <a:t>高</a:t>
            </a:r>
            <a:r>
              <a:rPr lang="en-US" altLang="zh-TW" dirty="0">
                <a:solidFill>
                  <a:schemeClr val="bg1"/>
                </a:solidFill>
              </a:rPr>
              <a:t>resolution</a:t>
            </a:r>
            <a:r>
              <a:rPr lang="zh-TW" altLang="en-US" dirty="0">
                <a:solidFill>
                  <a:schemeClr val="bg1"/>
                </a:solidFill>
              </a:rPr>
              <a:t>、需要佔用空間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3D227-DF01-4482-9D35-58B92165996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445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稱 已知角度、以供計算</a:t>
            </a:r>
            <a:r>
              <a:rPr lang="en-US" altLang="zh-TW" dirty="0"/>
              <a:t>shift </a:t>
            </a:r>
            <a:r>
              <a:rPr lang="zh-TW" altLang="en-US" dirty="0"/>
              <a:t>差值的 為 </a:t>
            </a:r>
            <a:r>
              <a:rPr lang="en-US" altLang="zh-TW" dirty="0"/>
              <a:t>-&gt;pilot polarization</a:t>
            </a:r>
          </a:p>
          <a:p>
            <a:r>
              <a:rPr lang="zh-TW" altLang="en-US" dirty="0"/>
              <a:t>稱 其他供辨識</a:t>
            </a:r>
            <a:r>
              <a:rPr lang="en-US" altLang="zh-TW" dirty="0"/>
              <a:t>id</a:t>
            </a:r>
            <a:r>
              <a:rPr lang="zh-TW" altLang="en-US" dirty="0"/>
              <a:t>的 為 </a:t>
            </a:r>
            <a:r>
              <a:rPr lang="en-US" altLang="zh-TW" dirty="0"/>
              <a:t>-&gt; data polarization</a:t>
            </a:r>
          </a:p>
          <a:p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下面維持的動畫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40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82563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41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066026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左 </a:t>
            </a:r>
            <a:r>
              <a:rPr lang="en-US" altLang="zh-TW" dirty="0"/>
              <a:t>-&gt; 0</a:t>
            </a:r>
            <a:r>
              <a:rPr lang="zh-TW" altLang="en-US" dirty="0"/>
              <a:t>度時的樣子</a:t>
            </a:r>
            <a:endParaRPr lang="en-US" altLang="zh-TW" dirty="0"/>
          </a:p>
          <a:p>
            <a:r>
              <a:rPr lang="zh-TW" altLang="en-US" dirty="0"/>
              <a:t>中 </a:t>
            </a:r>
            <a:r>
              <a:rPr lang="en-US" altLang="zh-TW" dirty="0"/>
              <a:t>-&gt; </a:t>
            </a:r>
            <a:r>
              <a:rPr lang="zh-TW" altLang="en-US" dirty="0"/>
              <a:t>未校正</a:t>
            </a:r>
            <a:r>
              <a:rPr lang="en-US" altLang="zh-TW" dirty="0"/>
              <a:t>shift</a:t>
            </a:r>
            <a:r>
              <a:rPr lang="zh-TW" altLang="en-US" dirty="0"/>
              <a:t>時</a:t>
            </a:r>
            <a:endParaRPr lang="en-US" altLang="zh-TW" dirty="0"/>
          </a:p>
          <a:p>
            <a:r>
              <a:rPr lang="zh-TW" altLang="en-US" dirty="0"/>
              <a:t>右 </a:t>
            </a:r>
            <a:r>
              <a:rPr lang="en-US" altLang="zh-TW" dirty="0"/>
              <a:t>-&gt; </a:t>
            </a:r>
            <a:r>
              <a:rPr lang="zh-TW" altLang="en-US" dirty="0"/>
              <a:t>校正</a:t>
            </a:r>
            <a:r>
              <a:rPr lang="en-US" altLang="zh-TW" dirty="0"/>
              <a:t>shift</a:t>
            </a:r>
            <a:r>
              <a:rPr lang="zh-TW" altLang="en-US" dirty="0"/>
              <a:t>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42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091879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43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67525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 利用偏振資訊上色後 的圖</a:t>
            </a:r>
            <a:endParaRPr lang="en-US" altLang="zh-TW" dirty="0"/>
          </a:p>
          <a:p>
            <a:r>
              <a:rPr lang="zh-TW" altLang="en-US" dirty="0"/>
              <a:t>接下來我們要討論如何用</a:t>
            </a:r>
            <a:r>
              <a:rPr lang="en-US" altLang="zh-TW" dirty="0"/>
              <a:t>particle</a:t>
            </a:r>
            <a:r>
              <a:rPr lang="zh-TW" altLang="en-US" dirty="0"/>
              <a:t> </a:t>
            </a:r>
            <a:r>
              <a:rPr lang="en-US" altLang="zh-TW" dirty="0"/>
              <a:t>filter</a:t>
            </a:r>
            <a:r>
              <a:rPr lang="zh-TW" altLang="en-US" dirty="0"/>
              <a:t>找到他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44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898450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回顧一下</a:t>
            </a:r>
            <a:r>
              <a:rPr lang="en-US" altLang="zh-TW" dirty="0"/>
              <a:t>particle</a:t>
            </a:r>
            <a:r>
              <a:rPr lang="zh-TW" altLang="en-US" dirty="0"/>
              <a:t> </a:t>
            </a:r>
            <a:r>
              <a:rPr lang="en-US" altLang="zh-TW" dirty="0"/>
              <a:t>filter</a:t>
            </a:r>
          </a:p>
          <a:p>
            <a:r>
              <a:rPr lang="zh-TW" altLang="en-US" dirty="0"/>
              <a:t>我們有</a:t>
            </a:r>
            <a:endParaRPr lang="en-US" altLang="zh-TW" dirty="0"/>
          </a:p>
          <a:p>
            <a:r>
              <a:rPr lang="zh-TW" altLang="en-US" dirty="0"/>
              <a:t>「想要預測的參數」</a:t>
            </a:r>
            <a:r>
              <a:rPr lang="en-US" altLang="zh-TW" dirty="0"/>
              <a:t>-&gt;</a:t>
            </a:r>
            <a:r>
              <a:rPr lang="zh-TW" altLang="en-US" dirty="0"/>
              <a:t> </a:t>
            </a:r>
            <a:r>
              <a:rPr lang="en-US" altLang="zh-TW" dirty="0"/>
              <a:t>x y </a:t>
            </a:r>
            <a:r>
              <a:rPr lang="zh-TW" altLang="en-US" dirty="0"/>
              <a:t>座標 </a:t>
            </a:r>
            <a:r>
              <a:rPr lang="en-US" altLang="zh-TW" dirty="0"/>
              <a:t>x y </a:t>
            </a:r>
            <a:r>
              <a:rPr lang="zh-TW" altLang="en-US" dirty="0"/>
              <a:t>速度</a:t>
            </a:r>
            <a:endParaRPr lang="en-US" altLang="zh-TW" dirty="0"/>
          </a:p>
          <a:p>
            <a:r>
              <a:rPr lang="zh-TW" altLang="en-US" dirty="0"/>
              <a:t>「可供驗證的參數」</a:t>
            </a:r>
            <a:r>
              <a:rPr lang="en-US" altLang="zh-TW" dirty="0"/>
              <a:t>-&gt;</a:t>
            </a:r>
            <a:r>
              <a:rPr lang="zh-TW" altLang="en-US" dirty="0"/>
              <a:t> 以「想追蹤紅色」為例，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RGB</a:t>
            </a:r>
            <a:r>
              <a:rPr lang="zh-TW" altLang="en-US" dirty="0"/>
              <a:t>數值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45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607191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但我們是一個色彩陣列</a:t>
            </a:r>
            <a:endParaRPr lang="en-US" altLang="zh-TW" dirty="0"/>
          </a:p>
          <a:p>
            <a:r>
              <a:rPr lang="zh-TW" altLang="en-US" dirty="0"/>
              <a:t>我們想驗證的是全部九片的偏振片色彩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46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85498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因此我們不只要觀察一點</a:t>
            </a:r>
            <a:endParaRPr lang="en-US" altLang="zh-TW" dirty="0"/>
          </a:p>
          <a:p>
            <a:r>
              <a:rPr lang="zh-TW" altLang="en-US" dirty="0"/>
              <a:t>我們需要連同「</a:t>
            </a:r>
            <a:r>
              <a:rPr lang="en-US" altLang="zh-TW" dirty="0"/>
              <a:t>particle</a:t>
            </a:r>
            <a:r>
              <a:rPr lang="zh-TW" altLang="en-US" dirty="0"/>
              <a:t>周圍的點」一起觀察</a:t>
            </a:r>
            <a:endParaRPr lang="en-US" altLang="zh-TW" dirty="0"/>
          </a:p>
          <a:p>
            <a:r>
              <a:rPr lang="zh-TW" altLang="en-US" dirty="0"/>
              <a:t>我們稱這些 周圍的點 為 </a:t>
            </a:r>
            <a:r>
              <a:rPr lang="en-US" altLang="zh-TW" dirty="0"/>
              <a:t>corresponding point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47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921337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Font is too small</a:t>
            </a:r>
            <a:r>
              <a:rPr lang="zh-TW" altLang="en-US" dirty="0"/>
              <a:t>要做到由 一個</a:t>
            </a:r>
            <a:r>
              <a:rPr lang="en-US" altLang="zh-TW" dirty="0"/>
              <a:t>particle </a:t>
            </a:r>
            <a:r>
              <a:rPr lang="zh-TW" altLang="en-US" dirty="0"/>
              <a:t>取得 其他</a:t>
            </a:r>
            <a:r>
              <a:rPr lang="en-US" altLang="zh-TW" dirty="0"/>
              <a:t>corresponding</a:t>
            </a:r>
            <a:r>
              <a:rPr lang="zh-TW" altLang="en-US" dirty="0"/>
              <a:t> </a:t>
            </a:r>
            <a:r>
              <a:rPr lang="en-US" altLang="zh-TW" dirty="0"/>
              <a:t>point</a:t>
            </a:r>
          </a:p>
          <a:p>
            <a:r>
              <a:rPr lang="zh-TW" altLang="en-US" dirty="0"/>
              <a:t>只需要做些簡單的線性代數中的旋轉放大即可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先設計右邊的基本樣貌 </a:t>
            </a:r>
            <a:r>
              <a:rPr lang="en-US" altLang="zh-TW" dirty="0"/>
              <a:t>P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particle</a:t>
            </a:r>
          </a:p>
          <a:p>
            <a:r>
              <a:rPr lang="zh-TW" altLang="en-US" dirty="0"/>
              <a:t>若想要取得「間距</a:t>
            </a:r>
            <a:r>
              <a:rPr lang="en-US" altLang="zh-TW" dirty="0"/>
              <a:t>=2</a:t>
            </a:r>
            <a:r>
              <a:rPr lang="zh-TW" altLang="en-US" dirty="0"/>
              <a:t> 斜角</a:t>
            </a:r>
            <a:r>
              <a:rPr lang="en-US" altLang="zh-TW" dirty="0"/>
              <a:t>=45</a:t>
            </a:r>
            <a:r>
              <a:rPr lang="zh-TW" altLang="en-US" dirty="0"/>
              <a:t>度」</a:t>
            </a:r>
            <a:endParaRPr lang="en-US" altLang="zh-TW" dirty="0"/>
          </a:p>
          <a:p>
            <a:r>
              <a:rPr lang="zh-TW" altLang="en-US" dirty="0"/>
              <a:t>只要將每個</a:t>
            </a:r>
            <a:r>
              <a:rPr lang="en-US" altLang="zh-TW" dirty="0"/>
              <a:t>corresponding point</a:t>
            </a:r>
            <a:r>
              <a:rPr lang="zh-TW" altLang="en-US" dirty="0"/>
              <a:t> 乘上旋轉矩陣並放大即可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48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986896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因此我們想觀察的參數就是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49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0490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4" indent="-171434">
              <a:buFont typeface="Wingdings" panose="05000000000000000000" pitchFamily="2" charset="2"/>
              <a:buChar char="l"/>
            </a:pPr>
            <a:r>
              <a:rPr lang="zh-TW" altLang="en-US" dirty="0"/>
              <a:t>如果不想佔用空間、又想要辨識物體 </a:t>
            </a:r>
            <a:r>
              <a:rPr lang="en-US" altLang="zh-TW" dirty="0"/>
              <a:t>-&gt;</a:t>
            </a:r>
            <a:r>
              <a:rPr lang="zh-TW" altLang="en-US" dirty="0"/>
              <a:t> </a:t>
            </a:r>
            <a:r>
              <a:rPr lang="en-US" altLang="zh-TW" dirty="0"/>
              <a:t>Machine learning </a:t>
            </a:r>
          </a:p>
          <a:p>
            <a:pPr marL="171434" indent="-171434">
              <a:buFont typeface="Wingdings" panose="05000000000000000000" pitchFamily="2" charset="2"/>
              <a:buChar char="l"/>
            </a:pPr>
            <a:r>
              <a:rPr lang="zh-TW" altLang="en-US" dirty="0"/>
              <a:t>缺 </a:t>
            </a:r>
            <a:r>
              <a:rPr lang="en-US" altLang="zh-TW" dirty="0"/>
              <a:t>–</a:t>
            </a:r>
            <a:r>
              <a:rPr lang="zh-TW" altLang="en-US" dirty="0"/>
              <a:t> 計算資源、需要訓練、改變樣式須重新訓練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5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528691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XY</a:t>
            </a:r>
            <a:r>
              <a:rPr lang="zh-TW" altLang="en-US" dirty="0"/>
              <a:t>座標和他的速度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50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75077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旋轉矩陣中的角度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51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127349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放大矩陣中的</a:t>
            </a:r>
            <a:r>
              <a:rPr lang="en-US" altLang="zh-TW" dirty="0"/>
              <a:t>scaling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52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130845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一開始生成</a:t>
            </a:r>
            <a:r>
              <a:rPr lang="en-US" altLang="zh-TW" dirty="0"/>
              <a:t>particle</a:t>
            </a:r>
            <a:r>
              <a:rPr lang="zh-TW" altLang="en-US" dirty="0"/>
              <a:t>時， 這些參數是隨機給予的</a:t>
            </a:r>
            <a:endParaRPr lang="en-US" altLang="zh-TW" dirty="0"/>
          </a:p>
          <a:p>
            <a:r>
              <a:rPr lang="zh-TW" altLang="en-US" dirty="0"/>
              <a:t>因此</a:t>
            </a:r>
            <a:r>
              <a:rPr lang="en-US" altLang="zh-TW" dirty="0"/>
              <a:t>particle</a:t>
            </a:r>
            <a:r>
              <a:rPr lang="zh-TW" altLang="en-US" dirty="0"/>
              <a:t>和其</a:t>
            </a:r>
            <a:r>
              <a:rPr lang="en-US" altLang="zh-TW" dirty="0"/>
              <a:t>corresponding point</a:t>
            </a:r>
            <a:r>
              <a:rPr lang="zh-TW" altLang="en-US" dirty="0"/>
              <a:t> 的分佈會像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下頁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53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892764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54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673338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13">
              <a:defRPr/>
            </a:pPr>
            <a:r>
              <a:rPr lang="zh-TW" altLang="en-US" dirty="0"/>
              <a:t>另外我們需要定一下</a:t>
            </a:r>
            <a:r>
              <a:rPr lang="en-US" altLang="zh-TW" dirty="0"/>
              <a:t>particle</a:t>
            </a:r>
            <a:r>
              <a:rPr lang="zh-TW" altLang="en-US" dirty="0"/>
              <a:t> 是否合法的一些限制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Particle </a:t>
            </a:r>
            <a:r>
              <a:rPr lang="zh-TW" altLang="en-US" dirty="0"/>
              <a:t>或任一</a:t>
            </a:r>
            <a:r>
              <a:rPr lang="en-US" altLang="zh-TW" dirty="0"/>
              <a:t>corresponding</a:t>
            </a:r>
            <a:r>
              <a:rPr lang="zh-TW" altLang="en-US" dirty="0"/>
              <a:t> </a:t>
            </a:r>
            <a:r>
              <a:rPr lang="en-US" altLang="zh-TW" dirty="0"/>
              <a:t>point</a:t>
            </a:r>
            <a:r>
              <a:rPr lang="zh-TW" altLang="en-US" dirty="0"/>
              <a:t> 在畫面外 不合法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55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752700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第二點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particle</a:t>
            </a:r>
            <a:r>
              <a:rPr lang="zh-TW" altLang="en-US" dirty="0"/>
              <a:t>或任何一個</a:t>
            </a:r>
            <a:r>
              <a:rPr lang="en-US" altLang="zh-TW" dirty="0"/>
              <a:t>corresponding</a:t>
            </a:r>
            <a:r>
              <a:rPr lang="zh-TW" altLang="en-US" dirty="0"/>
              <a:t> </a:t>
            </a:r>
            <a:r>
              <a:rPr lang="en-US" altLang="zh-TW" dirty="0"/>
              <a:t>point</a:t>
            </a:r>
            <a:r>
              <a:rPr lang="zh-TW" altLang="en-US" dirty="0"/>
              <a:t>的偏振強度</a:t>
            </a:r>
            <a:r>
              <a:rPr lang="en-US" altLang="zh-TW" dirty="0"/>
              <a:t>(</a:t>
            </a:r>
            <a:r>
              <a:rPr lang="zh-TW" altLang="en-US" dirty="0"/>
              <a:t>也就是</a:t>
            </a:r>
            <a:r>
              <a:rPr lang="en-US" altLang="zh-TW" dirty="0"/>
              <a:t>Saturation</a:t>
            </a:r>
            <a:r>
              <a:rPr lang="zh-TW" altLang="en-US" dirty="0"/>
              <a:t>、</a:t>
            </a:r>
            <a:r>
              <a:rPr lang="en-US" altLang="zh-TW" dirty="0"/>
              <a:t>Value)</a:t>
            </a:r>
            <a:r>
              <a:rPr lang="zh-TW" altLang="en-US" dirty="0"/>
              <a:t>過低 </a:t>
            </a:r>
            <a:r>
              <a:rPr lang="en-US" altLang="zh-TW" dirty="0"/>
              <a:t>=&gt;</a:t>
            </a:r>
            <a:r>
              <a:rPr lang="zh-TW" altLang="en-US" dirty="0"/>
              <a:t>不合法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56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944403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/>
              <a:t>angleDiff</a:t>
            </a:r>
            <a:r>
              <a:rPr kumimoji="1" lang="en-US" altLang="zh-TW" dirty="0"/>
              <a:t> =&gt; 0</a:t>
            </a:r>
            <a:r>
              <a:rPr kumimoji="1" lang="zh-TW" altLang="en-US" dirty="0"/>
              <a:t>度跟</a:t>
            </a:r>
            <a:r>
              <a:rPr kumimoji="1" lang="en-US" altLang="zh-TW" dirty="0"/>
              <a:t>190</a:t>
            </a:r>
            <a:r>
              <a:rPr kumimoji="1" lang="zh-TW" altLang="en-US" dirty="0"/>
              <a:t>度差幾度</a:t>
            </a:r>
            <a:r>
              <a:rPr kumimoji="1" lang="en-US" altLang="zh-TW" dirty="0"/>
              <a:t>?</a:t>
            </a:r>
            <a:r>
              <a:rPr kumimoji="1" lang="zh-TW" altLang="en-US" dirty="0"/>
              <a:t> </a:t>
            </a:r>
            <a:r>
              <a:rPr kumimoji="1" lang="en-US" altLang="zh-TW" dirty="0"/>
              <a:t>=</a:t>
            </a:r>
            <a:r>
              <a:rPr kumimoji="1" lang="zh-TW" altLang="en-US" dirty="0"/>
              <a:t> </a:t>
            </a:r>
            <a:r>
              <a:rPr kumimoji="1" lang="en-US" altLang="zh-TW" dirty="0"/>
              <a:t>10</a:t>
            </a:r>
            <a:r>
              <a:rPr kumimoji="1" lang="zh-TW" altLang="en-US" dirty="0"/>
              <a:t>度 </a:t>
            </a:r>
            <a:r>
              <a:rPr kumimoji="1" lang="en-US" altLang="zh-TW" dirty="0">
                <a:sym typeface="Wingdings" panose="05000000000000000000" pitchFamily="2" charset="2"/>
              </a:rPr>
              <a:t> </a:t>
            </a:r>
            <a:r>
              <a:rPr kumimoji="1" lang="en-US" altLang="zh-TW" dirty="0"/>
              <a:t>0</a:t>
            </a:r>
            <a:r>
              <a:rPr kumimoji="1" lang="zh-TW" altLang="en-US" dirty="0"/>
              <a:t> </a:t>
            </a:r>
            <a:r>
              <a:rPr kumimoji="1" lang="en-US" altLang="zh-TW" dirty="0"/>
              <a:t>=</a:t>
            </a:r>
            <a:r>
              <a:rPr kumimoji="1" lang="zh-TW" altLang="en-US" dirty="0"/>
              <a:t> </a:t>
            </a:r>
            <a:r>
              <a:rPr kumimoji="1" lang="en-US" altLang="zh-TW" dirty="0"/>
              <a:t>180 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57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853443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58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538376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59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78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於是我們想要實現一個 能夠遠距離、不需要太多計算資源、也不需要高解析度的標籤辨識系統</a:t>
            </a:r>
            <a:endParaRPr lang="en-US" altLang="zh-TW" dirty="0"/>
          </a:p>
          <a:p>
            <a:r>
              <a:rPr lang="zh-TW" altLang="en-US" dirty="0"/>
              <a:t>論文目標</a:t>
            </a:r>
            <a:endParaRPr lang="en-US" altLang="zh-TW" dirty="0"/>
          </a:p>
          <a:p>
            <a:pPr marL="171434" indent="-171434">
              <a:buFont typeface="Arial" panose="020B0604020202020204" pitchFamily="34" charset="0"/>
              <a:buChar char="•"/>
            </a:pPr>
            <a:r>
              <a:rPr lang="zh-TW" altLang="en-US" dirty="0"/>
              <a:t>實現長距離偵測 由 偏振片陣列 組成的標籤 用不同的偏振角度進行調變</a:t>
            </a:r>
            <a:endParaRPr lang="en-US" altLang="zh-TW" dirty="0"/>
          </a:p>
          <a:p>
            <a:pPr marL="171434" indent="-171434">
              <a:buFont typeface="Arial" panose="020B0604020202020204" pitchFamily="34" charset="0"/>
              <a:buChar char="•"/>
            </a:pPr>
            <a:r>
              <a:rPr lang="zh-TW" altLang="en-US" dirty="0"/>
              <a:t>這個系統是利用偏振片和偏振相機</a:t>
            </a:r>
            <a:endParaRPr lang="en-US" altLang="zh-TW" dirty="0"/>
          </a:p>
          <a:p>
            <a:pPr marL="171434" indent="-171434">
              <a:buFont typeface="Arial" panose="020B0604020202020204" pitchFamily="34" charset="0"/>
              <a:buChar char="•"/>
            </a:pPr>
            <a:r>
              <a:rPr lang="zh-TW" altLang="en-US" dirty="0"/>
              <a:t>由於偏振片是透明的，人依然可以看到偏振片後面的圖標</a:t>
            </a:r>
            <a:endParaRPr lang="en-US" altLang="zh-TW" dirty="0"/>
          </a:p>
          <a:p>
            <a:r>
              <a:rPr lang="en-US" altLang="zh-TW" dirty="0"/>
              <a:t>--------------------------------------------</a:t>
            </a:r>
          </a:p>
          <a:p>
            <a:pPr marL="171434" indent="-171434">
              <a:buFont typeface="Arial" panose="020B0604020202020204" pitchFamily="34" charset="0"/>
              <a:buChar char="•"/>
            </a:pPr>
            <a:r>
              <a:rPr lang="zh-TW" altLang="en-US" dirty="0"/>
              <a:t>偏振片可以貼在路牌上 </a:t>
            </a:r>
            <a:r>
              <a:rPr lang="en-US" altLang="zh-TW" dirty="0"/>
              <a:t>-&gt;</a:t>
            </a:r>
            <a:r>
              <a:rPr lang="zh-TW" altLang="en-US" dirty="0"/>
              <a:t> 後面亮度變低</a:t>
            </a:r>
            <a:r>
              <a:rPr lang="en-US" altLang="zh-TW" dirty="0"/>
              <a:t>?</a:t>
            </a:r>
            <a:r>
              <a:rPr lang="zh-TW" altLang="en-US" dirty="0"/>
              <a:t>  新路牌是燈箱的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3D227-DF01-4482-9D35-58B92165996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4720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在距離拉遠 </a:t>
            </a:r>
            <a:r>
              <a:rPr lang="en-US" altLang="zh-TW" dirty="0"/>
              <a:t>marker</a:t>
            </a:r>
            <a:r>
              <a:rPr lang="zh-TW" altLang="en-US" dirty="0"/>
              <a:t>佔</a:t>
            </a:r>
            <a:r>
              <a:rPr lang="en-US" altLang="zh-TW" dirty="0"/>
              <a:t>pixel</a:t>
            </a:r>
            <a:r>
              <a:rPr lang="zh-TW" altLang="en-US" dirty="0"/>
              <a:t>數很少的時候</a:t>
            </a:r>
            <a:endParaRPr lang="en-US" altLang="zh-TW" dirty="0"/>
          </a:p>
          <a:p>
            <a:r>
              <a:rPr lang="en-US" altLang="zh-TW" dirty="0"/>
              <a:t>particle</a:t>
            </a:r>
            <a:r>
              <a:rPr lang="zh-TW" altLang="en-US" dirty="0"/>
              <a:t>和</a:t>
            </a:r>
            <a:r>
              <a:rPr lang="en-US" altLang="zh-TW" dirty="0"/>
              <a:t>corresponding</a:t>
            </a:r>
            <a:r>
              <a:rPr lang="zh-TW" altLang="en-US" dirty="0"/>
              <a:t> </a:t>
            </a:r>
            <a:r>
              <a:rPr lang="en-US" altLang="zh-TW" dirty="0"/>
              <a:t>point</a:t>
            </a:r>
            <a:r>
              <a:rPr lang="zh-TW" altLang="en-US" dirty="0"/>
              <a:t>很難站在</a:t>
            </a:r>
            <a:r>
              <a:rPr lang="en-US" altLang="zh-TW" dirty="0"/>
              <a:t>marker</a:t>
            </a:r>
            <a:r>
              <a:rPr lang="zh-TW" altLang="en-US" dirty="0"/>
              <a:t>的位置上</a:t>
            </a:r>
            <a:endParaRPr lang="en-US" altLang="zh-TW" dirty="0"/>
          </a:p>
          <a:p>
            <a:r>
              <a:rPr lang="zh-TW" altLang="en-US" dirty="0"/>
              <a:t>需要很多次的預測 或是運氣 才能找到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因此我們需要一些加速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這邊提出的是</a:t>
            </a:r>
            <a:endParaRPr lang="en-US" altLang="zh-TW" dirty="0"/>
          </a:p>
          <a:p>
            <a:r>
              <a:rPr lang="en-US" altLang="zh-TW" dirty="0"/>
              <a:t>legal point</a:t>
            </a:r>
            <a:r>
              <a:rPr lang="zh-TW" altLang="en-US" dirty="0"/>
              <a:t>和</a:t>
            </a:r>
            <a:r>
              <a:rPr lang="en-US" altLang="zh-TW" dirty="0"/>
              <a:t>pilot</a:t>
            </a:r>
            <a:r>
              <a:rPr lang="zh-TW" altLang="en-US" dirty="0"/>
              <a:t> </a:t>
            </a:r>
            <a:r>
              <a:rPr lang="en-US" altLang="zh-TW" dirty="0"/>
              <a:t>polarizer</a:t>
            </a:r>
            <a:r>
              <a:rPr lang="zh-TW" altLang="en-US" dirty="0"/>
              <a:t> </a:t>
            </a:r>
            <a:r>
              <a:rPr lang="en-US" altLang="zh-TW" dirty="0"/>
              <a:t>pairing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60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0783266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與其在所有非偏振的區域撒點</a:t>
            </a:r>
            <a:endParaRPr lang="en-US" altLang="zh-TW" dirty="0"/>
          </a:p>
          <a:p>
            <a:r>
              <a:rPr lang="zh-TW" altLang="en-US" dirty="0"/>
              <a:t>只撒在偏振的</a:t>
            </a:r>
            <a:r>
              <a:rPr lang="en-US" altLang="zh-TW" dirty="0"/>
              <a:t>pixel</a:t>
            </a:r>
            <a:r>
              <a:rPr lang="zh-TW" altLang="en-US" dirty="0"/>
              <a:t>上會減少很多錯誤的</a:t>
            </a:r>
            <a:r>
              <a:rPr lang="en-US" altLang="zh-TW" dirty="0"/>
              <a:t>search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61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98895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由於</a:t>
            </a:r>
            <a:r>
              <a:rPr lang="en-US" altLang="zh-TW" dirty="0"/>
              <a:t>particle </a:t>
            </a:r>
            <a:r>
              <a:rPr lang="zh-TW" altLang="en-US" dirty="0"/>
              <a:t>在生成</a:t>
            </a:r>
            <a:r>
              <a:rPr lang="en-US" altLang="zh-TW" dirty="0"/>
              <a:t>corresponding point</a:t>
            </a:r>
            <a:r>
              <a:rPr lang="zh-TW" altLang="en-US" dirty="0"/>
              <a:t>的角度和</a:t>
            </a:r>
            <a:r>
              <a:rPr lang="en-US" altLang="zh-TW" dirty="0"/>
              <a:t>scaling</a:t>
            </a:r>
            <a:r>
              <a:rPr lang="zh-TW" altLang="en-US" dirty="0"/>
              <a:t>是隨機 有點慢</a:t>
            </a:r>
            <a:endParaRPr lang="en-US" altLang="zh-TW" dirty="0"/>
          </a:p>
          <a:p>
            <a:r>
              <a:rPr lang="zh-TW" altLang="en-US" dirty="0"/>
              <a:t>我們先將所有</a:t>
            </a:r>
            <a:r>
              <a:rPr lang="en-US" altLang="zh-TW" dirty="0"/>
              <a:t>legal point</a:t>
            </a:r>
            <a:r>
              <a:rPr lang="zh-TW" altLang="en-US" dirty="0"/>
              <a:t>的點進行兩兩檢驗 檢查是否 是</a:t>
            </a:r>
            <a:r>
              <a:rPr lang="en-US" altLang="zh-TW" dirty="0"/>
              <a:t>pilot</a:t>
            </a:r>
            <a:r>
              <a:rPr lang="zh-TW" altLang="en-US" dirty="0"/>
              <a:t> </a:t>
            </a:r>
            <a:r>
              <a:rPr lang="en-US" altLang="zh-TW" dirty="0"/>
              <a:t>polarizer</a:t>
            </a:r>
            <a:r>
              <a:rPr lang="zh-TW" altLang="en-US" dirty="0"/>
              <a:t> 的差值</a:t>
            </a:r>
            <a:endParaRPr lang="en-US" altLang="zh-TW" dirty="0"/>
          </a:p>
          <a:p>
            <a:r>
              <a:rPr lang="zh-TW" altLang="en-US" dirty="0"/>
              <a:t>並將像的</a:t>
            </a:r>
            <a:r>
              <a:rPr lang="en-US" altLang="zh-TW" dirty="0"/>
              <a:t>pair</a:t>
            </a:r>
            <a:r>
              <a:rPr lang="zh-TW" altLang="en-US" dirty="0"/>
              <a:t>記下來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62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009404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以此圖為例 有個</a:t>
            </a:r>
            <a:r>
              <a:rPr lang="en-US" altLang="zh-TW" dirty="0"/>
              <a:t>pair</a:t>
            </a:r>
            <a:r>
              <a:rPr lang="zh-TW" altLang="en-US" dirty="0"/>
              <a:t>採到</a:t>
            </a:r>
            <a:r>
              <a:rPr lang="en-US" altLang="zh-TW" dirty="0"/>
              <a:t>pilot </a:t>
            </a:r>
            <a:r>
              <a:rPr lang="zh-TW" altLang="en-US" dirty="0"/>
              <a:t>上了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63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161927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我們利用這個</a:t>
            </a:r>
            <a:r>
              <a:rPr lang="en-US" altLang="zh-TW" dirty="0"/>
              <a:t>pair</a:t>
            </a:r>
            <a:r>
              <a:rPr lang="zh-TW" altLang="en-US" dirty="0"/>
              <a:t> 逆向推估 </a:t>
            </a:r>
            <a:endParaRPr lang="en-US" altLang="zh-TW" dirty="0"/>
          </a:p>
          <a:p>
            <a:r>
              <a:rPr lang="zh-TW" altLang="en-US" dirty="0"/>
              <a:t>將位置、角度和</a:t>
            </a:r>
            <a:r>
              <a:rPr lang="en-US" altLang="zh-TW" dirty="0"/>
              <a:t>scaling</a:t>
            </a:r>
            <a:r>
              <a:rPr lang="zh-TW" altLang="en-US" dirty="0"/>
              <a:t> 直接</a:t>
            </a:r>
            <a:r>
              <a:rPr lang="en-US" altLang="zh-TW" dirty="0"/>
              <a:t>assign</a:t>
            </a:r>
            <a:r>
              <a:rPr lang="zh-TW" altLang="en-US" dirty="0"/>
              <a:t>到</a:t>
            </a:r>
            <a:r>
              <a:rPr lang="en-US" altLang="zh-TW" dirty="0"/>
              <a:t>particle</a:t>
            </a:r>
            <a:r>
              <a:rPr lang="zh-TW" altLang="en-US" dirty="0"/>
              <a:t>上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這樣可以節省非常多搜尋的時間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64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742253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3D227-DF01-4482-9D35-58B921659960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55899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相機與</a:t>
            </a:r>
            <a:r>
              <a:rPr lang="en-US" altLang="zh-TW" dirty="0"/>
              <a:t>Malus law</a:t>
            </a:r>
            <a:r>
              <a:rPr lang="zh-TW" altLang="en-US" dirty="0"/>
              <a:t>的比較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基本上與</a:t>
            </a:r>
            <a:r>
              <a:rPr lang="en-US" altLang="zh-TW" dirty="0"/>
              <a:t>malus</a:t>
            </a:r>
            <a:r>
              <a:rPr lang="zh-TW" altLang="en-US" dirty="0"/>
              <a:t> </a:t>
            </a:r>
            <a:r>
              <a:rPr lang="en-US" altLang="zh-TW" dirty="0"/>
              <a:t>law</a:t>
            </a:r>
            <a:r>
              <a:rPr lang="zh-TW" altLang="en-US" dirty="0"/>
              <a:t>的走向一樣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66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311357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一片偏振片內其實角度並不是單一數值</a:t>
            </a:r>
            <a:endParaRPr lang="en-US" altLang="zh-TW" dirty="0"/>
          </a:p>
          <a:p>
            <a:r>
              <a:rPr lang="zh-TW" altLang="en-US" dirty="0"/>
              <a:t>每片偏振片之間的差異到底要設為多少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差異小</a:t>
            </a:r>
            <a:r>
              <a:rPr lang="en-US" altLang="zh-TW" dirty="0"/>
              <a:t>=</a:t>
            </a:r>
            <a:r>
              <a:rPr lang="zh-TW" altLang="en-US" dirty="0"/>
              <a:t>能使用的</a:t>
            </a:r>
            <a:r>
              <a:rPr lang="en-US" altLang="zh-TW" dirty="0"/>
              <a:t>ID</a:t>
            </a:r>
            <a:r>
              <a:rPr lang="zh-TW" altLang="en-US" dirty="0"/>
              <a:t>變多</a:t>
            </a:r>
            <a:endParaRPr lang="en-US" altLang="zh-TW" dirty="0"/>
          </a:p>
          <a:p>
            <a:r>
              <a:rPr lang="zh-TW" altLang="en-US" dirty="0"/>
              <a:t>差異大</a:t>
            </a:r>
            <a:r>
              <a:rPr lang="en-US" altLang="zh-TW" dirty="0"/>
              <a:t>=</a:t>
            </a:r>
            <a:r>
              <a:rPr lang="zh-TW" altLang="en-US" dirty="0"/>
              <a:t>比較不容易被誤判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在一片偏振片旁 放上另一片只差幾度的偏振片</a:t>
            </a:r>
            <a:endParaRPr lang="en-US" altLang="zh-TW" dirty="0"/>
          </a:p>
          <a:p>
            <a:r>
              <a:rPr lang="zh-TW" altLang="en-US" dirty="0"/>
              <a:t>看角度是否會</a:t>
            </a:r>
            <a:r>
              <a:rPr lang="en-US" altLang="zh-TW" dirty="0"/>
              <a:t>overlap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67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173249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68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211200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沒有角度上的交集</a:t>
            </a:r>
            <a:r>
              <a:rPr lang="en-US" altLang="zh-TW" dirty="0"/>
              <a:t>. ID</a:t>
            </a:r>
            <a:r>
              <a:rPr lang="zh-TW" altLang="en-US" dirty="0"/>
              <a:t> 數目</a:t>
            </a:r>
            <a:r>
              <a:rPr lang="en-US" altLang="zh-TW" dirty="0"/>
              <a:t>, </a:t>
            </a:r>
            <a:r>
              <a:rPr lang="zh-TW" altLang="en-US" dirty="0"/>
              <a:t>每個</a:t>
            </a:r>
            <a:r>
              <a:rPr lang="en-US" altLang="zh-TW" dirty="0"/>
              <a:t>cell </a:t>
            </a:r>
            <a:r>
              <a:rPr lang="zh-TW" altLang="en-US" dirty="0"/>
              <a:t>可以用</a:t>
            </a:r>
            <a:r>
              <a:rPr lang="en-US" altLang="zh-TW" dirty="0"/>
              <a:t>10</a:t>
            </a:r>
            <a:r>
              <a:rPr lang="zh-TW" altLang="en-US" dirty="0"/>
              <a:t>度一個</a:t>
            </a:r>
            <a:r>
              <a:rPr lang="en-US" altLang="zh-TW" dirty="0"/>
              <a:t>interval….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69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34619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接下來介紹</a:t>
            </a:r>
            <a:endParaRPr lang="en-US" altLang="zh-TW" dirty="0"/>
          </a:p>
          <a:p>
            <a:r>
              <a:rPr lang="zh-TW" altLang="en-US" dirty="0"/>
              <a:t>偏振的特性 </a:t>
            </a:r>
            <a:r>
              <a:rPr lang="en-US" altLang="zh-TW" dirty="0"/>
              <a:t>&amp;</a:t>
            </a:r>
          </a:p>
          <a:p>
            <a:r>
              <a:rPr lang="zh-TW" altLang="en-US" dirty="0"/>
              <a:t>論文有用到的</a:t>
            </a:r>
            <a:r>
              <a:rPr lang="en-US" altLang="zh-TW" dirty="0"/>
              <a:t>tracking</a:t>
            </a:r>
            <a:r>
              <a:rPr lang="zh-TW" altLang="en-US" dirty="0"/>
              <a:t>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3D227-DF01-4482-9D35-58B92165996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5653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70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896689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71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133450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72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72612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16 ID version?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76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139689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r>
              <a:rPr lang="zh-TW" altLang="en-US" dirty="0"/>
              <a:t>公尺距離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78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0376481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實驗的方式是 錄製一段移動</a:t>
            </a:r>
            <a:r>
              <a:rPr lang="en-US" altLang="zh-TW" dirty="0"/>
              <a:t>marker</a:t>
            </a:r>
            <a:r>
              <a:rPr lang="zh-TW" altLang="en-US" dirty="0"/>
              <a:t>的影片 然後以</a:t>
            </a:r>
            <a:r>
              <a:rPr lang="en-US" altLang="zh-TW" dirty="0" err="1"/>
              <a:t>bondingbox</a:t>
            </a:r>
            <a:r>
              <a:rPr lang="zh-TW" altLang="en-US" dirty="0"/>
              <a:t>作為</a:t>
            </a:r>
            <a:r>
              <a:rPr lang="en-US" altLang="zh-TW" dirty="0" err="1"/>
              <a:t>groundTruth</a:t>
            </a:r>
            <a:endParaRPr lang="en-US" altLang="zh-TW" dirty="0"/>
          </a:p>
          <a:p>
            <a:r>
              <a:rPr lang="zh-TW" altLang="en-US" dirty="0"/>
              <a:t>比較兩這之間中心點的距離值 </a:t>
            </a:r>
            <a:endParaRPr lang="en-US" altLang="zh-TW" dirty="0"/>
          </a:p>
          <a:p>
            <a:r>
              <a:rPr lang="zh-TW" altLang="en-US" dirty="0"/>
              <a:t>定的準的好處</a:t>
            </a:r>
            <a:r>
              <a:rPr lang="en-US" altLang="zh-TW" dirty="0"/>
              <a:t>-&gt; AR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79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999684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3D227-DF01-4482-9D35-58B921659960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08438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沒加速 </a:t>
            </a:r>
            <a:r>
              <a:rPr lang="en-US" altLang="zh-TW" dirty="0"/>
              <a:t>5m &gt;300</a:t>
            </a:r>
            <a:r>
              <a:rPr lang="zh-TW" altLang="en-US" dirty="0"/>
              <a:t>次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86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51966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偏振片和</a:t>
            </a:r>
            <a:r>
              <a:rPr lang="en-US" altLang="zh-TW" dirty="0"/>
              <a:t>Malus‘</a:t>
            </a:r>
            <a:r>
              <a:rPr lang="zh-TW" altLang="en-US" dirty="0"/>
              <a:t> </a:t>
            </a:r>
            <a:r>
              <a:rPr lang="en-US" altLang="zh-TW" dirty="0"/>
              <a:t>Law</a:t>
            </a:r>
          </a:p>
          <a:p>
            <a:r>
              <a:rPr lang="zh-TW" altLang="en-US" dirty="0"/>
              <a:t>光 像波 </a:t>
            </a:r>
            <a:r>
              <a:rPr lang="en-US" altLang="zh-TW" dirty="0"/>
              <a:t>-&gt;</a:t>
            </a:r>
            <a:r>
              <a:rPr lang="zh-TW" altLang="en-US" dirty="0"/>
              <a:t>亮度是震幅、顏色是波長、波的「震盪方向」 就是 偏振</a:t>
            </a:r>
            <a:endParaRPr lang="en-US" altLang="zh-TW" dirty="0"/>
          </a:p>
          <a:p>
            <a:r>
              <a:rPr lang="zh-TW" altLang="en-US" dirty="0"/>
              <a:t>當非偏振過</a:t>
            </a:r>
            <a:r>
              <a:rPr lang="en-US" altLang="zh-TW" dirty="0"/>
              <a:t>(</a:t>
            </a:r>
            <a:r>
              <a:rPr lang="zh-TW" altLang="en-US" dirty="0"/>
              <a:t>各種角度都有</a:t>
            </a:r>
            <a:r>
              <a:rPr lang="en-US" altLang="zh-TW" dirty="0"/>
              <a:t>)</a:t>
            </a:r>
            <a:r>
              <a:rPr lang="zh-TW" altLang="en-US" dirty="0"/>
              <a:t>的光 穿過偏振片</a:t>
            </a:r>
            <a:endParaRPr lang="en-US" altLang="zh-TW" dirty="0"/>
          </a:p>
          <a:p>
            <a:r>
              <a:rPr lang="zh-TW" altLang="en-US" dirty="0"/>
              <a:t>偏振片擋住和其垂直的光波，通過偏振片的只有和偏振片平行的光波</a:t>
            </a:r>
            <a:endParaRPr lang="en-US" altLang="zh-TW" dirty="0"/>
          </a:p>
          <a:p>
            <a:r>
              <a:rPr lang="zh-TW" altLang="en-US" dirty="0"/>
              <a:t>通過的光只有一個方向</a:t>
            </a:r>
            <a:r>
              <a:rPr lang="en-US" altLang="zh-TW" dirty="0"/>
              <a:t>-&gt;</a:t>
            </a:r>
            <a:r>
              <a:rPr lang="zh-TW" altLang="en-US" dirty="0"/>
              <a:t>偏振光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TW" noProof="0" smtClean="0"/>
              <a:pPr/>
              <a:t>8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75341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人眼無法直接分辨光是否偏振</a:t>
            </a:r>
            <a:endParaRPr lang="en-US" altLang="zh-TW" dirty="0"/>
          </a:p>
          <a:p>
            <a:r>
              <a:rPr lang="zh-TW" altLang="en-US" dirty="0"/>
              <a:t>用第二片偏振片可以看出光的方向</a:t>
            </a:r>
            <a:endParaRPr lang="en-US" altLang="zh-TW" dirty="0"/>
          </a:p>
          <a:p>
            <a:r>
              <a:rPr lang="en-US" altLang="zh-TW" dirty="0"/>
              <a:t>Malus’ Law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「當光線帶有偏振角度 ，強度為</a:t>
            </a:r>
            <a:r>
              <a:rPr lang="en-US" altLang="zh-TW" dirty="0"/>
              <a:t>I0</a:t>
            </a:r>
            <a:r>
              <a:rPr lang="zh-TW" altLang="en-US" dirty="0"/>
              <a:t>時，通過第二片偏振片後，光線強度會依照和第二片的夾角來變化」</a:t>
            </a:r>
            <a:endParaRPr lang="en-US" altLang="zh-TW" dirty="0"/>
          </a:p>
          <a:p>
            <a:r>
              <a:rPr lang="zh-TW" altLang="en-US" dirty="0"/>
              <a:t>「變化的公式就是</a:t>
            </a:r>
            <a:r>
              <a:rPr lang="en-US" altLang="zh-TW" dirty="0"/>
              <a:t>Malus‘s</a:t>
            </a:r>
            <a:r>
              <a:rPr lang="zh-TW" altLang="en-US" dirty="0"/>
              <a:t> </a:t>
            </a:r>
            <a:r>
              <a:rPr lang="en-US" altLang="zh-TW" dirty="0"/>
              <a:t>Law</a:t>
            </a:r>
            <a:r>
              <a:rPr lang="zh-TW" altLang="en-US" dirty="0"/>
              <a:t>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3D227-DF01-4482-9D35-58B92165996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584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手繪多邊形 10"/>
          <p:cNvSpPr/>
          <p:nvPr/>
        </p:nvSpPr>
        <p:spPr>
          <a:xfrm>
            <a:off x="1141502" y="1105593"/>
            <a:ext cx="10596069" cy="5511338"/>
          </a:xfrm>
          <a:custGeom>
            <a:avLst/>
            <a:gdLst>
              <a:gd name="connsiteX0" fmla="*/ 324281 w 7947052"/>
              <a:gd name="connsiteY0" fmla="*/ 58189 h 5511338"/>
              <a:gd name="connsiteX1" fmla="*/ 557038 w 7947052"/>
              <a:gd name="connsiteY1" fmla="*/ 74814 h 5511338"/>
              <a:gd name="connsiteX2" fmla="*/ 606914 w 7947052"/>
              <a:gd name="connsiteY2" fmla="*/ 99752 h 5511338"/>
              <a:gd name="connsiteX3" fmla="*/ 731605 w 7947052"/>
              <a:gd name="connsiteY3" fmla="*/ 133003 h 5511338"/>
              <a:gd name="connsiteX4" fmla="*/ 789794 w 7947052"/>
              <a:gd name="connsiteY4" fmla="*/ 149629 h 5511338"/>
              <a:gd name="connsiteX5" fmla="*/ 823045 w 7947052"/>
              <a:gd name="connsiteY5" fmla="*/ 157942 h 5511338"/>
              <a:gd name="connsiteX6" fmla="*/ 847983 w 7947052"/>
              <a:gd name="connsiteY6" fmla="*/ 166254 h 5511338"/>
              <a:gd name="connsiteX7" fmla="*/ 1180492 w 7947052"/>
              <a:gd name="connsiteY7" fmla="*/ 182880 h 5511338"/>
              <a:gd name="connsiteX8" fmla="*/ 1695881 w 7947052"/>
              <a:gd name="connsiteY8" fmla="*/ 207818 h 5511338"/>
              <a:gd name="connsiteX9" fmla="*/ 1895387 w 7947052"/>
              <a:gd name="connsiteY9" fmla="*/ 191192 h 5511338"/>
              <a:gd name="connsiteX10" fmla="*/ 1961889 w 7947052"/>
              <a:gd name="connsiteY10" fmla="*/ 174567 h 5511338"/>
              <a:gd name="connsiteX11" fmla="*/ 2053329 w 7947052"/>
              <a:gd name="connsiteY11" fmla="*/ 157942 h 5511338"/>
              <a:gd name="connsiteX12" fmla="*/ 2128143 w 7947052"/>
              <a:gd name="connsiteY12" fmla="*/ 108065 h 5511338"/>
              <a:gd name="connsiteX13" fmla="*/ 2153081 w 7947052"/>
              <a:gd name="connsiteY13" fmla="*/ 91440 h 5511338"/>
              <a:gd name="connsiteX14" fmla="*/ 2194645 w 7947052"/>
              <a:gd name="connsiteY14" fmla="*/ 66502 h 5511338"/>
              <a:gd name="connsiteX15" fmla="*/ 2236209 w 7947052"/>
              <a:gd name="connsiteY15" fmla="*/ 41563 h 5511338"/>
              <a:gd name="connsiteX16" fmla="*/ 2294398 w 7947052"/>
              <a:gd name="connsiteY16" fmla="*/ 16625 h 5511338"/>
              <a:gd name="connsiteX17" fmla="*/ 2610281 w 7947052"/>
              <a:gd name="connsiteY17" fmla="*/ 33251 h 5511338"/>
              <a:gd name="connsiteX18" fmla="*/ 2743285 w 7947052"/>
              <a:gd name="connsiteY18" fmla="*/ 41563 h 5511338"/>
              <a:gd name="connsiteX19" fmla="*/ 3541307 w 7947052"/>
              <a:gd name="connsiteY19" fmla="*/ 24938 h 5511338"/>
              <a:gd name="connsiteX20" fmla="*/ 4031758 w 7947052"/>
              <a:gd name="connsiteY20" fmla="*/ 16625 h 5511338"/>
              <a:gd name="connsiteX21" fmla="*/ 4114885 w 7947052"/>
              <a:gd name="connsiteY21" fmla="*/ 8312 h 5511338"/>
              <a:gd name="connsiteX22" fmla="*/ 4139823 w 7947052"/>
              <a:gd name="connsiteY22" fmla="*/ 0 h 5511338"/>
              <a:gd name="connsiteX23" fmla="*/ 4621961 w 7947052"/>
              <a:gd name="connsiteY23" fmla="*/ 8312 h 5511338"/>
              <a:gd name="connsiteX24" fmla="*/ 4821467 w 7947052"/>
              <a:gd name="connsiteY24" fmla="*/ 24938 h 5511338"/>
              <a:gd name="connsiteX25" fmla="*/ 5178914 w 7947052"/>
              <a:gd name="connsiteY25" fmla="*/ 41563 h 5511338"/>
              <a:gd name="connsiteX26" fmla="*/ 5212165 w 7947052"/>
              <a:gd name="connsiteY26" fmla="*/ 49876 h 5511338"/>
              <a:gd name="connsiteX27" fmla="*/ 5270354 w 7947052"/>
              <a:gd name="connsiteY27" fmla="*/ 66502 h 5511338"/>
              <a:gd name="connsiteX28" fmla="*/ 5419983 w 7947052"/>
              <a:gd name="connsiteY28" fmla="*/ 74814 h 5511338"/>
              <a:gd name="connsiteX29" fmla="*/ 5494798 w 7947052"/>
              <a:gd name="connsiteY29" fmla="*/ 83127 h 5511338"/>
              <a:gd name="connsiteX30" fmla="*/ 5519736 w 7947052"/>
              <a:gd name="connsiteY30" fmla="*/ 91440 h 5511338"/>
              <a:gd name="connsiteX31" fmla="*/ 5735867 w 7947052"/>
              <a:gd name="connsiteY31" fmla="*/ 99752 h 5511338"/>
              <a:gd name="connsiteX32" fmla="*/ 6068376 w 7947052"/>
              <a:gd name="connsiteY32" fmla="*/ 124691 h 5511338"/>
              <a:gd name="connsiteX33" fmla="*/ 6858085 w 7947052"/>
              <a:gd name="connsiteY33" fmla="*/ 116378 h 5511338"/>
              <a:gd name="connsiteX34" fmla="*/ 6883023 w 7947052"/>
              <a:gd name="connsiteY34" fmla="*/ 108065 h 5511338"/>
              <a:gd name="connsiteX35" fmla="*/ 6924587 w 7947052"/>
              <a:gd name="connsiteY35" fmla="*/ 99752 h 5511338"/>
              <a:gd name="connsiteX36" fmla="*/ 7456601 w 7947052"/>
              <a:gd name="connsiteY36" fmla="*/ 91440 h 5511338"/>
              <a:gd name="connsiteX37" fmla="*/ 7473227 w 7947052"/>
              <a:gd name="connsiteY37" fmla="*/ 74814 h 5511338"/>
              <a:gd name="connsiteX38" fmla="*/ 7523103 w 7947052"/>
              <a:gd name="connsiteY38" fmla="*/ 58189 h 5511338"/>
              <a:gd name="connsiteX39" fmla="*/ 7539729 w 7947052"/>
              <a:gd name="connsiteY39" fmla="*/ 41563 h 5511338"/>
              <a:gd name="connsiteX40" fmla="*/ 7589605 w 7947052"/>
              <a:gd name="connsiteY40" fmla="*/ 24938 h 5511338"/>
              <a:gd name="connsiteX41" fmla="*/ 7672732 w 7947052"/>
              <a:gd name="connsiteY41" fmla="*/ 33251 h 5511338"/>
              <a:gd name="connsiteX42" fmla="*/ 7739234 w 7947052"/>
              <a:gd name="connsiteY42" fmla="*/ 49876 h 5511338"/>
              <a:gd name="connsiteX43" fmla="*/ 7789110 w 7947052"/>
              <a:gd name="connsiteY43" fmla="*/ 91440 h 5511338"/>
              <a:gd name="connsiteX44" fmla="*/ 7814049 w 7947052"/>
              <a:gd name="connsiteY44" fmla="*/ 133003 h 5511338"/>
              <a:gd name="connsiteX45" fmla="*/ 7822361 w 7947052"/>
              <a:gd name="connsiteY45" fmla="*/ 166254 h 5511338"/>
              <a:gd name="connsiteX46" fmla="*/ 7830674 w 7947052"/>
              <a:gd name="connsiteY46" fmla="*/ 191192 h 5511338"/>
              <a:gd name="connsiteX47" fmla="*/ 7838987 w 7947052"/>
              <a:gd name="connsiteY47" fmla="*/ 249382 h 5511338"/>
              <a:gd name="connsiteX48" fmla="*/ 7855612 w 7947052"/>
              <a:gd name="connsiteY48" fmla="*/ 507076 h 5511338"/>
              <a:gd name="connsiteX49" fmla="*/ 7872238 w 7947052"/>
              <a:gd name="connsiteY49" fmla="*/ 997527 h 5511338"/>
              <a:gd name="connsiteX50" fmla="*/ 7888863 w 7947052"/>
              <a:gd name="connsiteY50" fmla="*/ 1080654 h 5511338"/>
              <a:gd name="connsiteX51" fmla="*/ 7897176 w 7947052"/>
              <a:gd name="connsiteY51" fmla="*/ 1138843 h 5511338"/>
              <a:gd name="connsiteX52" fmla="*/ 7922114 w 7947052"/>
              <a:gd name="connsiteY52" fmla="*/ 1230283 h 5511338"/>
              <a:gd name="connsiteX53" fmla="*/ 7947052 w 7947052"/>
              <a:gd name="connsiteY53" fmla="*/ 1496291 h 5511338"/>
              <a:gd name="connsiteX54" fmla="*/ 7930427 w 7947052"/>
              <a:gd name="connsiteY54" fmla="*/ 2011680 h 5511338"/>
              <a:gd name="connsiteX55" fmla="*/ 7913801 w 7947052"/>
              <a:gd name="connsiteY55" fmla="*/ 2261062 h 5511338"/>
              <a:gd name="connsiteX56" fmla="*/ 7905489 w 7947052"/>
              <a:gd name="connsiteY56" fmla="*/ 2502131 h 5511338"/>
              <a:gd name="connsiteX57" fmla="*/ 7897176 w 7947052"/>
              <a:gd name="connsiteY57" fmla="*/ 2535382 h 5511338"/>
              <a:gd name="connsiteX58" fmla="*/ 7872238 w 7947052"/>
              <a:gd name="connsiteY58" fmla="*/ 2593571 h 5511338"/>
              <a:gd name="connsiteX59" fmla="*/ 7830674 w 7947052"/>
              <a:gd name="connsiteY59" fmla="*/ 2635134 h 5511338"/>
              <a:gd name="connsiteX60" fmla="*/ 7797423 w 7947052"/>
              <a:gd name="connsiteY60" fmla="*/ 2685011 h 5511338"/>
              <a:gd name="connsiteX61" fmla="*/ 7747547 w 7947052"/>
              <a:gd name="connsiteY61" fmla="*/ 2693323 h 5511338"/>
              <a:gd name="connsiteX62" fmla="*/ 7689358 w 7947052"/>
              <a:gd name="connsiteY62" fmla="*/ 2726574 h 5511338"/>
              <a:gd name="connsiteX63" fmla="*/ 7639481 w 7947052"/>
              <a:gd name="connsiteY63" fmla="*/ 2743200 h 5511338"/>
              <a:gd name="connsiteX64" fmla="*/ 7606230 w 7947052"/>
              <a:gd name="connsiteY64" fmla="*/ 2759825 h 5511338"/>
              <a:gd name="connsiteX65" fmla="*/ 7572979 w 7947052"/>
              <a:gd name="connsiteY65" fmla="*/ 2768138 h 5511338"/>
              <a:gd name="connsiteX66" fmla="*/ 7439976 w 7947052"/>
              <a:gd name="connsiteY66" fmla="*/ 2801389 h 5511338"/>
              <a:gd name="connsiteX67" fmla="*/ 7373474 w 7947052"/>
              <a:gd name="connsiteY67" fmla="*/ 2809702 h 5511338"/>
              <a:gd name="connsiteX68" fmla="*/ 7190594 w 7947052"/>
              <a:gd name="connsiteY68" fmla="*/ 2892829 h 5511338"/>
              <a:gd name="connsiteX69" fmla="*/ 7140718 w 7947052"/>
              <a:gd name="connsiteY69" fmla="*/ 2942705 h 5511338"/>
              <a:gd name="connsiteX70" fmla="*/ 7074216 w 7947052"/>
              <a:gd name="connsiteY70" fmla="*/ 2984269 h 5511338"/>
              <a:gd name="connsiteX71" fmla="*/ 6999401 w 7947052"/>
              <a:gd name="connsiteY71" fmla="*/ 3042458 h 5511338"/>
              <a:gd name="connsiteX72" fmla="*/ 6883023 w 7947052"/>
              <a:gd name="connsiteY72" fmla="*/ 3117272 h 5511338"/>
              <a:gd name="connsiteX73" fmla="*/ 6866398 w 7947052"/>
              <a:gd name="connsiteY73" fmla="*/ 3133898 h 5511338"/>
              <a:gd name="connsiteX74" fmla="*/ 6799896 w 7947052"/>
              <a:gd name="connsiteY74" fmla="*/ 3183774 h 5511338"/>
              <a:gd name="connsiteX75" fmla="*/ 6758332 w 7947052"/>
              <a:gd name="connsiteY75" fmla="*/ 3233651 h 5511338"/>
              <a:gd name="connsiteX76" fmla="*/ 6725081 w 7947052"/>
              <a:gd name="connsiteY76" fmla="*/ 3350029 h 5511338"/>
              <a:gd name="connsiteX77" fmla="*/ 6725081 w 7947052"/>
              <a:gd name="connsiteY77" fmla="*/ 3699163 h 5511338"/>
              <a:gd name="connsiteX78" fmla="*/ 6741707 w 7947052"/>
              <a:gd name="connsiteY78" fmla="*/ 3740727 h 5511338"/>
              <a:gd name="connsiteX79" fmla="*/ 6774958 w 7947052"/>
              <a:gd name="connsiteY79" fmla="*/ 3906982 h 5511338"/>
              <a:gd name="connsiteX80" fmla="*/ 6808209 w 7947052"/>
              <a:gd name="connsiteY80" fmla="*/ 3990109 h 5511338"/>
              <a:gd name="connsiteX81" fmla="*/ 6824834 w 7947052"/>
              <a:gd name="connsiteY81" fmla="*/ 4048298 h 5511338"/>
              <a:gd name="connsiteX82" fmla="*/ 6833147 w 7947052"/>
              <a:gd name="connsiteY82" fmla="*/ 4073236 h 5511338"/>
              <a:gd name="connsiteX83" fmla="*/ 6824834 w 7947052"/>
              <a:gd name="connsiteY83" fmla="*/ 4197927 h 5511338"/>
              <a:gd name="connsiteX84" fmla="*/ 6808209 w 7947052"/>
              <a:gd name="connsiteY84" fmla="*/ 4222865 h 5511338"/>
              <a:gd name="connsiteX85" fmla="*/ 6799896 w 7947052"/>
              <a:gd name="connsiteY85" fmla="*/ 4247803 h 5511338"/>
              <a:gd name="connsiteX86" fmla="*/ 6774958 w 7947052"/>
              <a:gd name="connsiteY86" fmla="*/ 4289367 h 5511338"/>
              <a:gd name="connsiteX87" fmla="*/ 6766645 w 7947052"/>
              <a:gd name="connsiteY87" fmla="*/ 4314305 h 5511338"/>
              <a:gd name="connsiteX88" fmla="*/ 6758332 w 7947052"/>
              <a:gd name="connsiteY88" fmla="*/ 4347556 h 5511338"/>
              <a:gd name="connsiteX89" fmla="*/ 6741707 w 7947052"/>
              <a:gd name="connsiteY89" fmla="*/ 4364182 h 5511338"/>
              <a:gd name="connsiteX90" fmla="*/ 6708456 w 7947052"/>
              <a:gd name="connsiteY90" fmla="*/ 4480560 h 5511338"/>
              <a:gd name="connsiteX91" fmla="*/ 6691830 w 7947052"/>
              <a:gd name="connsiteY91" fmla="*/ 4555374 h 5511338"/>
              <a:gd name="connsiteX92" fmla="*/ 6675205 w 7947052"/>
              <a:gd name="connsiteY92" fmla="*/ 4613563 h 5511338"/>
              <a:gd name="connsiteX93" fmla="*/ 6658579 w 7947052"/>
              <a:gd name="connsiteY93" fmla="*/ 4638502 h 5511338"/>
              <a:gd name="connsiteX94" fmla="*/ 6608703 w 7947052"/>
              <a:gd name="connsiteY94" fmla="*/ 4754880 h 5511338"/>
              <a:gd name="connsiteX95" fmla="*/ 6575452 w 7947052"/>
              <a:gd name="connsiteY95" fmla="*/ 4829694 h 5511338"/>
              <a:gd name="connsiteX96" fmla="*/ 6542201 w 7947052"/>
              <a:gd name="connsiteY96" fmla="*/ 4838007 h 5511338"/>
              <a:gd name="connsiteX97" fmla="*/ 6351009 w 7947052"/>
              <a:gd name="connsiteY97" fmla="*/ 4821382 h 5511338"/>
              <a:gd name="connsiteX98" fmla="*/ 6267881 w 7947052"/>
              <a:gd name="connsiteY98" fmla="*/ 4821382 h 5511338"/>
              <a:gd name="connsiteX99" fmla="*/ 6292819 w 7947052"/>
              <a:gd name="connsiteY99" fmla="*/ 4829694 h 5511338"/>
              <a:gd name="connsiteX100" fmla="*/ 6334383 w 7947052"/>
              <a:gd name="connsiteY100" fmla="*/ 4838007 h 5511338"/>
              <a:gd name="connsiteX101" fmla="*/ 6351009 w 7947052"/>
              <a:gd name="connsiteY101" fmla="*/ 4854632 h 5511338"/>
              <a:gd name="connsiteX102" fmla="*/ 6375947 w 7947052"/>
              <a:gd name="connsiteY102" fmla="*/ 4995949 h 5511338"/>
              <a:gd name="connsiteX103" fmla="*/ 6367634 w 7947052"/>
              <a:gd name="connsiteY103" fmla="*/ 5062451 h 5511338"/>
              <a:gd name="connsiteX104" fmla="*/ 6284507 w 7947052"/>
              <a:gd name="connsiteY104" fmla="*/ 5145578 h 5511338"/>
              <a:gd name="connsiteX105" fmla="*/ 6267881 w 7947052"/>
              <a:gd name="connsiteY105" fmla="*/ 5162203 h 5511338"/>
              <a:gd name="connsiteX106" fmla="*/ 6184754 w 7947052"/>
              <a:gd name="connsiteY106" fmla="*/ 5187142 h 5511338"/>
              <a:gd name="connsiteX107" fmla="*/ 6134878 w 7947052"/>
              <a:gd name="connsiteY107" fmla="*/ 5203767 h 5511338"/>
              <a:gd name="connsiteX108" fmla="*/ 6093314 w 7947052"/>
              <a:gd name="connsiteY108" fmla="*/ 5220392 h 5511338"/>
              <a:gd name="connsiteX109" fmla="*/ 5993561 w 7947052"/>
              <a:gd name="connsiteY109" fmla="*/ 5245331 h 5511338"/>
              <a:gd name="connsiteX110" fmla="*/ 5860558 w 7947052"/>
              <a:gd name="connsiteY110" fmla="*/ 5278582 h 5511338"/>
              <a:gd name="connsiteX111" fmla="*/ 5652739 w 7947052"/>
              <a:gd name="connsiteY111" fmla="*/ 5270269 h 5511338"/>
              <a:gd name="connsiteX112" fmla="*/ 5569612 w 7947052"/>
              <a:gd name="connsiteY112" fmla="*/ 5245331 h 5511338"/>
              <a:gd name="connsiteX113" fmla="*/ 5519736 w 7947052"/>
              <a:gd name="connsiteY113" fmla="*/ 5237018 h 5511338"/>
              <a:gd name="connsiteX114" fmla="*/ 5469859 w 7947052"/>
              <a:gd name="connsiteY114" fmla="*/ 5212080 h 5511338"/>
              <a:gd name="connsiteX115" fmla="*/ 5245416 w 7947052"/>
              <a:gd name="connsiteY115" fmla="*/ 5153891 h 5511338"/>
              <a:gd name="connsiteX116" fmla="*/ 4730027 w 7947052"/>
              <a:gd name="connsiteY116" fmla="*/ 5162203 h 5511338"/>
              <a:gd name="connsiteX117" fmla="*/ 4646899 w 7947052"/>
              <a:gd name="connsiteY117" fmla="*/ 5178829 h 5511338"/>
              <a:gd name="connsiteX118" fmla="*/ 4522209 w 7947052"/>
              <a:gd name="connsiteY118" fmla="*/ 5195454 h 5511338"/>
              <a:gd name="connsiteX119" fmla="*/ 4497270 w 7947052"/>
              <a:gd name="connsiteY119" fmla="*/ 5212080 h 5511338"/>
              <a:gd name="connsiteX120" fmla="*/ 4472332 w 7947052"/>
              <a:gd name="connsiteY120" fmla="*/ 5220392 h 5511338"/>
              <a:gd name="connsiteX121" fmla="*/ 4455707 w 7947052"/>
              <a:gd name="connsiteY121" fmla="*/ 5237018 h 5511338"/>
              <a:gd name="connsiteX122" fmla="*/ 4430769 w 7947052"/>
              <a:gd name="connsiteY122" fmla="*/ 5245331 h 5511338"/>
              <a:gd name="connsiteX123" fmla="*/ 4380892 w 7947052"/>
              <a:gd name="connsiteY123" fmla="*/ 5278582 h 5511338"/>
              <a:gd name="connsiteX124" fmla="*/ 4297765 w 7947052"/>
              <a:gd name="connsiteY124" fmla="*/ 5295207 h 5511338"/>
              <a:gd name="connsiteX125" fmla="*/ 4214638 w 7947052"/>
              <a:gd name="connsiteY125" fmla="*/ 5311832 h 5511338"/>
              <a:gd name="connsiteX126" fmla="*/ 3873816 w 7947052"/>
              <a:gd name="connsiteY126" fmla="*/ 5320145 h 5511338"/>
              <a:gd name="connsiteX127" fmla="*/ 3832252 w 7947052"/>
              <a:gd name="connsiteY127" fmla="*/ 5328458 h 5511338"/>
              <a:gd name="connsiteX128" fmla="*/ 3807314 w 7947052"/>
              <a:gd name="connsiteY128" fmla="*/ 5336771 h 5511338"/>
              <a:gd name="connsiteX129" fmla="*/ 3699249 w 7947052"/>
              <a:gd name="connsiteY129" fmla="*/ 5345083 h 5511338"/>
              <a:gd name="connsiteX130" fmla="*/ 3674310 w 7947052"/>
              <a:gd name="connsiteY130" fmla="*/ 5353396 h 5511338"/>
              <a:gd name="connsiteX131" fmla="*/ 3458179 w 7947052"/>
              <a:gd name="connsiteY131" fmla="*/ 5394960 h 5511338"/>
              <a:gd name="connsiteX132" fmla="*/ 2859663 w 7947052"/>
              <a:gd name="connsiteY132" fmla="*/ 5444836 h 5511338"/>
              <a:gd name="connsiteX133" fmla="*/ 2676783 w 7947052"/>
              <a:gd name="connsiteY133" fmla="*/ 5469774 h 5511338"/>
              <a:gd name="connsiteX134" fmla="*/ 2626907 w 7947052"/>
              <a:gd name="connsiteY134" fmla="*/ 5486400 h 5511338"/>
              <a:gd name="connsiteX135" fmla="*/ 2527154 w 7947052"/>
              <a:gd name="connsiteY135" fmla="*/ 5494712 h 5511338"/>
              <a:gd name="connsiteX136" fmla="*/ 2153081 w 7947052"/>
              <a:gd name="connsiteY136" fmla="*/ 5511338 h 5511338"/>
              <a:gd name="connsiteX137" fmla="*/ 1695881 w 7947052"/>
              <a:gd name="connsiteY137" fmla="*/ 5503025 h 5511338"/>
              <a:gd name="connsiteX138" fmla="*/ 1604441 w 7947052"/>
              <a:gd name="connsiteY138" fmla="*/ 5494712 h 5511338"/>
              <a:gd name="connsiteX139" fmla="*/ 1562878 w 7947052"/>
              <a:gd name="connsiteY139" fmla="*/ 5478087 h 5511338"/>
              <a:gd name="connsiteX140" fmla="*/ 1529627 w 7947052"/>
              <a:gd name="connsiteY140" fmla="*/ 5469774 h 5511338"/>
              <a:gd name="connsiteX141" fmla="*/ 1396623 w 7947052"/>
              <a:gd name="connsiteY141" fmla="*/ 5444836 h 5511338"/>
              <a:gd name="connsiteX142" fmla="*/ 1363372 w 7947052"/>
              <a:gd name="connsiteY142" fmla="*/ 5436523 h 5511338"/>
              <a:gd name="connsiteX143" fmla="*/ 1205430 w 7947052"/>
              <a:gd name="connsiteY143" fmla="*/ 5403272 h 5511338"/>
              <a:gd name="connsiteX144" fmla="*/ 1180492 w 7947052"/>
              <a:gd name="connsiteY144" fmla="*/ 5394960 h 5511338"/>
              <a:gd name="connsiteX145" fmla="*/ 1047489 w 7947052"/>
              <a:gd name="connsiteY145" fmla="*/ 5361709 h 5511338"/>
              <a:gd name="connsiteX146" fmla="*/ 906172 w 7947052"/>
              <a:gd name="connsiteY146" fmla="*/ 5328458 h 5511338"/>
              <a:gd name="connsiteX147" fmla="*/ 806419 w 7947052"/>
              <a:gd name="connsiteY147" fmla="*/ 5286894 h 5511338"/>
              <a:gd name="connsiteX148" fmla="*/ 731605 w 7947052"/>
              <a:gd name="connsiteY148" fmla="*/ 5261956 h 5511338"/>
              <a:gd name="connsiteX149" fmla="*/ 681729 w 7947052"/>
              <a:gd name="connsiteY149" fmla="*/ 5245331 h 5511338"/>
              <a:gd name="connsiteX150" fmla="*/ 656790 w 7947052"/>
              <a:gd name="connsiteY150" fmla="*/ 5237018 h 5511338"/>
              <a:gd name="connsiteX151" fmla="*/ 598601 w 7947052"/>
              <a:gd name="connsiteY151" fmla="*/ 5170516 h 5511338"/>
              <a:gd name="connsiteX152" fmla="*/ 590289 w 7947052"/>
              <a:gd name="connsiteY152" fmla="*/ 5145578 h 5511338"/>
              <a:gd name="connsiteX153" fmla="*/ 540412 w 7947052"/>
              <a:gd name="connsiteY153" fmla="*/ 5095702 h 5511338"/>
              <a:gd name="connsiteX154" fmla="*/ 523787 w 7947052"/>
              <a:gd name="connsiteY154" fmla="*/ 4754880 h 5511338"/>
              <a:gd name="connsiteX155" fmla="*/ 515474 w 7947052"/>
              <a:gd name="connsiteY155" fmla="*/ 4680065 h 5511338"/>
              <a:gd name="connsiteX156" fmla="*/ 498849 w 7947052"/>
              <a:gd name="connsiteY156" fmla="*/ 4505498 h 5511338"/>
              <a:gd name="connsiteX157" fmla="*/ 490536 w 7947052"/>
              <a:gd name="connsiteY157" fmla="*/ 4455622 h 5511338"/>
              <a:gd name="connsiteX158" fmla="*/ 482223 w 7947052"/>
              <a:gd name="connsiteY158" fmla="*/ 4430683 h 5511338"/>
              <a:gd name="connsiteX159" fmla="*/ 473910 w 7947052"/>
              <a:gd name="connsiteY159" fmla="*/ 4397432 h 5511338"/>
              <a:gd name="connsiteX160" fmla="*/ 440659 w 7947052"/>
              <a:gd name="connsiteY160" fmla="*/ 4297680 h 5511338"/>
              <a:gd name="connsiteX161" fmla="*/ 415721 w 7947052"/>
              <a:gd name="connsiteY161" fmla="*/ 4222865 h 5511338"/>
              <a:gd name="connsiteX162" fmla="*/ 382470 w 7947052"/>
              <a:gd name="connsiteY162" fmla="*/ 3682538 h 5511338"/>
              <a:gd name="connsiteX163" fmla="*/ 374158 w 7947052"/>
              <a:gd name="connsiteY163" fmla="*/ 3591098 h 5511338"/>
              <a:gd name="connsiteX164" fmla="*/ 349219 w 7947052"/>
              <a:gd name="connsiteY164" fmla="*/ 3424843 h 5511338"/>
              <a:gd name="connsiteX165" fmla="*/ 340907 w 7947052"/>
              <a:gd name="connsiteY165" fmla="*/ 3383280 h 5511338"/>
              <a:gd name="connsiteX166" fmla="*/ 332594 w 7947052"/>
              <a:gd name="connsiteY166" fmla="*/ 3291840 h 5511338"/>
              <a:gd name="connsiteX167" fmla="*/ 315969 w 7947052"/>
              <a:gd name="connsiteY167" fmla="*/ 3241963 h 5511338"/>
              <a:gd name="connsiteX168" fmla="*/ 307656 w 7947052"/>
              <a:gd name="connsiteY168" fmla="*/ 3183774 h 5511338"/>
              <a:gd name="connsiteX169" fmla="*/ 291030 w 7947052"/>
              <a:gd name="connsiteY169" fmla="*/ 3133898 h 5511338"/>
              <a:gd name="connsiteX170" fmla="*/ 274405 w 7947052"/>
              <a:gd name="connsiteY170" fmla="*/ 2967643 h 5511338"/>
              <a:gd name="connsiteX171" fmla="*/ 257779 w 7947052"/>
              <a:gd name="connsiteY171" fmla="*/ 2926080 h 5511338"/>
              <a:gd name="connsiteX172" fmla="*/ 249467 w 7947052"/>
              <a:gd name="connsiteY172" fmla="*/ 2776451 h 5511338"/>
              <a:gd name="connsiteX173" fmla="*/ 232841 w 7947052"/>
              <a:gd name="connsiteY173" fmla="*/ 2701636 h 5511338"/>
              <a:gd name="connsiteX174" fmla="*/ 191278 w 7947052"/>
              <a:gd name="connsiteY174" fmla="*/ 2468880 h 5511338"/>
              <a:gd name="connsiteX175" fmla="*/ 133089 w 7947052"/>
              <a:gd name="connsiteY175" fmla="*/ 1620982 h 5511338"/>
              <a:gd name="connsiteX176" fmla="*/ 116463 w 7947052"/>
              <a:gd name="connsiteY176" fmla="*/ 1388225 h 5511338"/>
              <a:gd name="connsiteX177" fmla="*/ 49961 w 7947052"/>
              <a:gd name="connsiteY177" fmla="*/ 1047403 h 5511338"/>
              <a:gd name="connsiteX178" fmla="*/ 8398 w 7947052"/>
              <a:gd name="connsiteY178" fmla="*/ 872836 h 5511338"/>
              <a:gd name="connsiteX179" fmla="*/ 85 w 7947052"/>
              <a:gd name="connsiteY179" fmla="*/ 781396 h 5511338"/>
              <a:gd name="connsiteX180" fmla="*/ 16710 w 7947052"/>
              <a:gd name="connsiteY180" fmla="*/ 590203 h 5511338"/>
              <a:gd name="connsiteX181" fmla="*/ 25023 w 7947052"/>
              <a:gd name="connsiteY181" fmla="*/ 565265 h 5511338"/>
              <a:gd name="connsiteX182" fmla="*/ 33336 w 7947052"/>
              <a:gd name="connsiteY182" fmla="*/ 515389 h 5511338"/>
              <a:gd name="connsiteX183" fmla="*/ 49961 w 7947052"/>
              <a:gd name="connsiteY183" fmla="*/ 473825 h 5511338"/>
              <a:gd name="connsiteX184" fmla="*/ 74899 w 7947052"/>
              <a:gd name="connsiteY184" fmla="*/ 382385 h 5511338"/>
              <a:gd name="connsiteX185" fmla="*/ 99838 w 7947052"/>
              <a:gd name="connsiteY185" fmla="*/ 357447 h 5511338"/>
              <a:gd name="connsiteX186" fmla="*/ 133089 w 7947052"/>
              <a:gd name="connsiteY186" fmla="*/ 290945 h 5511338"/>
              <a:gd name="connsiteX187" fmla="*/ 158027 w 7947052"/>
              <a:gd name="connsiteY187" fmla="*/ 241069 h 5511338"/>
              <a:gd name="connsiteX188" fmla="*/ 182965 w 7947052"/>
              <a:gd name="connsiteY188" fmla="*/ 199505 h 5511338"/>
              <a:gd name="connsiteX189" fmla="*/ 224529 w 7947052"/>
              <a:gd name="connsiteY189" fmla="*/ 124691 h 5511338"/>
              <a:gd name="connsiteX190" fmla="*/ 266092 w 7947052"/>
              <a:gd name="connsiteY190" fmla="*/ 83127 h 5511338"/>
              <a:gd name="connsiteX191" fmla="*/ 291030 w 7947052"/>
              <a:gd name="connsiteY191" fmla="*/ 74814 h 5511338"/>
              <a:gd name="connsiteX192" fmla="*/ 324281 w 7947052"/>
              <a:gd name="connsiteY192" fmla="*/ 58189 h 551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7947052" h="5511338">
                <a:moveTo>
                  <a:pt x="324281" y="58189"/>
                </a:moveTo>
                <a:cubicBezTo>
                  <a:pt x="368616" y="58189"/>
                  <a:pt x="480082" y="63497"/>
                  <a:pt x="557038" y="74814"/>
                </a:cubicBezTo>
                <a:cubicBezTo>
                  <a:pt x="575428" y="77518"/>
                  <a:pt x="589656" y="92849"/>
                  <a:pt x="606914" y="99752"/>
                </a:cubicBezTo>
                <a:cubicBezTo>
                  <a:pt x="706742" y="139684"/>
                  <a:pt x="650014" y="114174"/>
                  <a:pt x="731605" y="133003"/>
                </a:cubicBezTo>
                <a:cubicBezTo>
                  <a:pt x="751261" y="137539"/>
                  <a:pt x="770332" y="144321"/>
                  <a:pt x="789794" y="149629"/>
                </a:cubicBezTo>
                <a:cubicBezTo>
                  <a:pt x="800816" y="152635"/>
                  <a:pt x="812060" y="154803"/>
                  <a:pt x="823045" y="157942"/>
                </a:cubicBezTo>
                <a:cubicBezTo>
                  <a:pt x="831470" y="160349"/>
                  <a:pt x="839298" y="165096"/>
                  <a:pt x="847983" y="166254"/>
                </a:cubicBezTo>
                <a:cubicBezTo>
                  <a:pt x="937918" y="178245"/>
                  <a:pt x="1117248" y="179820"/>
                  <a:pt x="1180492" y="182880"/>
                </a:cubicBezTo>
                <a:cubicBezTo>
                  <a:pt x="1837206" y="214656"/>
                  <a:pt x="1124835" y="187423"/>
                  <a:pt x="1695881" y="207818"/>
                </a:cubicBezTo>
                <a:cubicBezTo>
                  <a:pt x="1762383" y="202276"/>
                  <a:pt x="1829009" y="198059"/>
                  <a:pt x="1895387" y="191192"/>
                </a:cubicBezTo>
                <a:cubicBezTo>
                  <a:pt x="1980763" y="182360"/>
                  <a:pt x="1901702" y="186605"/>
                  <a:pt x="1961889" y="174567"/>
                </a:cubicBezTo>
                <a:cubicBezTo>
                  <a:pt x="2110859" y="144772"/>
                  <a:pt x="1954731" y="182589"/>
                  <a:pt x="2053329" y="157942"/>
                </a:cubicBezTo>
                <a:lnTo>
                  <a:pt x="2128143" y="108065"/>
                </a:lnTo>
                <a:cubicBezTo>
                  <a:pt x="2136456" y="102523"/>
                  <a:pt x="2146017" y="98504"/>
                  <a:pt x="2153081" y="91440"/>
                </a:cubicBezTo>
                <a:cubicBezTo>
                  <a:pt x="2175903" y="68618"/>
                  <a:pt x="2162272" y="77292"/>
                  <a:pt x="2194645" y="66502"/>
                </a:cubicBezTo>
                <a:cubicBezTo>
                  <a:pt x="2227116" y="34029"/>
                  <a:pt x="2193046" y="63144"/>
                  <a:pt x="2236209" y="41563"/>
                </a:cubicBezTo>
                <a:cubicBezTo>
                  <a:pt x="2293617" y="12860"/>
                  <a:pt x="2225194" y="33926"/>
                  <a:pt x="2294398" y="16625"/>
                </a:cubicBezTo>
                <a:lnTo>
                  <a:pt x="2610281" y="33251"/>
                </a:lnTo>
                <a:cubicBezTo>
                  <a:pt x="2654634" y="35715"/>
                  <a:pt x="2698866" y="41960"/>
                  <a:pt x="2743285" y="41563"/>
                </a:cubicBezTo>
                <a:cubicBezTo>
                  <a:pt x="3009339" y="39187"/>
                  <a:pt x="3275292" y="30087"/>
                  <a:pt x="3541307" y="24938"/>
                </a:cubicBezTo>
                <a:lnTo>
                  <a:pt x="4031758" y="16625"/>
                </a:lnTo>
                <a:cubicBezTo>
                  <a:pt x="4059467" y="13854"/>
                  <a:pt x="4087362" y="12546"/>
                  <a:pt x="4114885" y="8312"/>
                </a:cubicBezTo>
                <a:cubicBezTo>
                  <a:pt x="4123545" y="6980"/>
                  <a:pt x="4131061" y="0"/>
                  <a:pt x="4139823" y="0"/>
                </a:cubicBezTo>
                <a:cubicBezTo>
                  <a:pt x="4300560" y="0"/>
                  <a:pt x="4461248" y="5541"/>
                  <a:pt x="4621961" y="8312"/>
                </a:cubicBezTo>
                <a:cubicBezTo>
                  <a:pt x="4688463" y="13854"/>
                  <a:pt x="4754821" y="21549"/>
                  <a:pt x="4821467" y="24938"/>
                </a:cubicBezTo>
                <a:lnTo>
                  <a:pt x="5178914" y="41563"/>
                </a:lnTo>
                <a:cubicBezTo>
                  <a:pt x="5189998" y="44334"/>
                  <a:pt x="5201143" y="46870"/>
                  <a:pt x="5212165" y="49876"/>
                </a:cubicBezTo>
                <a:cubicBezTo>
                  <a:pt x="5231627" y="55184"/>
                  <a:pt x="5250325" y="64099"/>
                  <a:pt x="5270354" y="66502"/>
                </a:cubicBezTo>
                <a:cubicBezTo>
                  <a:pt x="5319951" y="72454"/>
                  <a:pt x="5370107" y="72043"/>
                  <a:pt x="5419983" y="74814"/>
                </a:cubicBezTo>
                <a:cubicBezTo>
                  <a:pt x="5444921" y="77585"/>
                  <a:pt x="5470048" y="79002"/>
                  <a:pt x="5494798" y="83127"/>
                </a:cubicBezTo>
                <a:cubicBezTo>
                  <a:pt x="5503441" y="84568"/>
                  <a:pt x="5510994" y="90837"/>
                  <a:pt x="5519736" y="91440"/>
                </a:cubicBezTo>
                <a:cubicBezTo>
                  <a:pt x="5591662" y="96400"/>
                  <a:pt x="5663823" y="96981"/>
                  <a:pt x="5735867" y="99752"/>
                </a:cubicBezTo>
                <a:cubicBezTo>
                  <a:pt x="5785905" y="104103"/>
                  <a:pt x="6001994" y="124691"/>
                  <a:pt x="6068376" y="124691"/>
                </a:cubicBezTo>
                <a:cubicBezTo>
                  <a:pt x="6331627" y="124691"/>
                  <a:pt x="6594849" y="119149"/>
                  <a:pt x="6858085" y="116378"/>
                </a:cubicBezTo>
                <a:cubicBezTo>
                  <a:pt x="6866398" y="113607"/>
                  <a:pt x="6874522" y="110190"/>
                  <a:pt x="6883023" y="108065"/>
                </a:cubicBezTo>
                <a:cubicBezTo>
                  <a:pt x="6896730" y="104638"/>
                  <a:pt x="6910464" y="100161"/>
                  <a:pt x="6924587" y="99752"/>
                </a:cubicBezTo>
                <a:cubicBezTo>
                  <a:pt x="7101872" y="94613"/>
                  <a:pt x="7279263" y="94211"/>
                  <a:pt x="7456601" y="91440"/>
                </a:cubicBezTo>
                <a:cubicBezTo>
                  <a:pt x="7462143" y="85898"/>
                  <a:pt x="7466217" y="78319"/>
                  <a:pt x="7473227" y="74814"/>
                </a:cubicBezTo>
                <a:cubicBezTo>
                  <a:pt x="7488901" y="66977"/>
                  <a:pt x="7523103" y="58189"/>
                  <a:pt x="7523103" y="58189"/>
                </a:cubicBezTo>
                <a:cubicBezTo>
                  <a:pt x="7528645" y="52647"/>
                  <a:pt x="7532719" y="45068"/>
                  <a:pt x="7539729" y="41563"/>
                </a:cubicBezTo>
                <a:cubicBezTo>
                  <a:pt x="7555403" y="33726"/>
                  <a:pt x="7589605" y="24938"/>
                  <a:pt x="7589605" y="24938"/>
                </a:cubicBezTo>
                <a:cubicBezTo>
                  <a:pt x="7617314" y="27709"/>
                  <a:pt x="7645264" y="28673"/>
                  <a:pt x="7672732" y="33251"/>
                </a:cubicBezTo>
                <a:cubicBezTo>
                  <a:pt x="7695271" y="37007"/>
                  <a:pt x="7739234" y="49876"/>
                  <a:pt x="7739234" y="49876"/>
                </a:cubicBezTo>
                <a:cubicBezTo>
                  <a:pt x="7744789" y="54043"/>
                  <a:pt x="7781902" y="79427"/>
                  <a:pt x="7789110" y="91440"/>
                </a:cubicBezTo>
                <a:cubicBezTo>
                  <a:pt x="7821479" y="145390"/>
                  <a:pt x="7771927" y="90884"/>
                  <a:pt x="7814049" y="133003"/>
                </a:cubicBezTo>
                <a:cubicBezTo>
                  <a:pt x="7816820" y="144087"/>
                  <a:pt x="7819222" y="155269"/>
                  <a:pt x="7822361" y="166254"/>
                </a:cubicBezTo>
                <a:cubicBezTo>
                  <a:pt x="7824768" y="174679"/>
                  <a:pt x="7828956" y="182600"/>
                  <a:pt x="7830674" y="191192"/>
                </a:cubicBezTo>
                <a:cubicBezTo>
                  <a:pt x="7834517" y="210405"/>
                  <a:pt x="7836216" y="229985"/>
                  <a:pt x="7838987" y="249382"/>
                </a:cubicBezTo>
                <a:cubicBezTo>
                  <a:pt x="7844529" y="335280"/>
                  <a:pt x="7851926" y="421078"/>
                  <a:pt x="7855612" y="507076"/>
                </a:cubicBezTo>
                <a:cubicBezTo>
                  <a:pt x="7856752" y="533681"/>
                  <a:pt x="7862938" y="904530"/>
                  <a:pt x="7872238" y="997527"/>
                </a:cubicBezTo>
                <a:cubicBezTo>
                  <a:pt x="7875050" y="1025644"/>
                  <a:pt x="7883952" y="1052826"/>
                  <a:pt x="7888863" y="1080654"/>
                </a:cubicBezTo>
                <a:cubicBezTo>
                  <a:pt x="7892268" y="1099949"/>
                  <a:pt x="7892770" y="1119751"/>
                  <a:pt x="7897176" y="1138843"/>
                </a:cubicBezTo>
                <a:cubicBezTo>
                  <a:pt x="7917884" y="1228577"/>
                  <a:pt x="7910674" y="1150208"/>
                  <a:pt x="7922114" y="1230283"/>
                </a:cubicBezTo>
                <a:cubicBezTo>
                  <a:pt x="7930658" y="1290089"/>
                  <a:pt x="7945676" y="1480463"/>
                  <a:pt x="7947052" y="1496291"/>
                </a:cubicBezTo>
                <a:cubicBezTo>
                  <a:pt x="7941510" y="1668087"/>
                  <a:pt x="7937893" y="1839957"/>
                  <a:pt x="7930427" y="2011680"/>
                </a:cubicBezTo>
                <a:cubicBezTo>
                  <a:pt x="7926808" y="2094913"/>
                  <a:pt x="7918032" y="2177858"/>
                  <a:pt x="7913801" y="2261062"/>
                </a:cubicBezTo>
                <a:cubicBezTo>
                  <a:pt x="7909718" y="2341362"/>
                  <a:pt x="7910353" y="2421874"/>
                  <a:pt x="7905489" y="2502131"/>
                </a:cubicBezTo>
                <a:cubicBezTo>
                  <a:pt x="7904798" y="2513535"/>
                  <a:pt x="7901080" y="2524645"/>
                  <a:pt x="7897176" y="2535382"/>
                </a:cubicBezTo>
                <a:cubicBezTo>
                  <a:pt x="7889964" y="2555214"/>
                  <a:pt x="7883944" y="2576013"/>
                  <a:pt x="7872238" y="2593571"/>
                </a:cubicBezTo>
                <a:cubicBezTo>
                  <a:pt x="7861370" y="2609873"/>
                  <a:pt x="7830674" y="2635134"/>
                  <a:pt x="7830674" y="2635134"/>
                </a:cubicBezTo>
                <a:cubicBezTo>
                  <a:pt x="7825982" y="2644518"/>
                  <a:pt x="7813047" y="2679152"/>
                  <a:pt x="7797423" y="2685011"/>
                </a:cubicBezTo>
                <a:cubicBezTo>
                  <a:pt x="7781642" y="2690929"/>
                  <a:pt x="7764172" y="2690552"/>
                  <a:pt x="7747547" y="2693323"/>
                </a:cubicBezTo>
                <a:cubicBezTo>
                  <a:pt x="7671269" y="2718750"/>
                  <a:pt x="7790013" y="2676246"/>
                  <a:pt x="7689358" y="2726574"/>
                </a:cubicBezTo>
                <a:cubicBezTo>
                  <a:pt x="7673683" y="2734411"/>
                  <a:pt x="7655753" y="2736691"/>
                  <a:pt x="7639481" y="2743200"/>
                </a:cubicBezTo>
                <a:cubicBezTo>
                  <a:pt x="7627975" y="2747802"/>
                  <a:pt x="7617833" y="2755474"/>
                  <a:pt x="7606230" y="2759825"/>
                </a:cubicBezTo>
                <a:cubicBezTo>
                  <a:pt x="7595533" y="2763836"/>
                  <a:pt x="7584001" y="2765132"/>
                  <a:pt x="7572979" y="2768138"/>
                </a:cubicBezTo>
                <a:cubicBezTo>
                  <a:pt x="7514541" y="2784076"/>
                  <a:pt x="7503691" y="2790145"/>
                  <a:pt x="7439976" y="2801389"/>
                </a:cubicBezTo>
                <a:cubicBezTo>
                  <a:pt x="7417976" y="2805271"/>
                  <a:pt x="7395641" y="2806931"/>
                  <a:pt x="7373474" y="2809702"/>
                </a:cubicBezTo>
                <a:cubicBezTo>
                  <a:pt x="7312514" y="2837411"/>
                  <a:pt x="7248733" y="2859607"/>
                  <a:pt x="7190594" y="2892829"/>
                </a:cubicBezTo>
                <a:cubicBezTo>
                  <a:pt x="7170180" y="2904494"/>
                  <a:pt x="7159206" y="2928179"/>
                  <a:pt x="7140718" y="2942705"/>
                </a:cubicBezTo>
                <a:cubicBezTo>
                  <a:pt x="7120163" y="2958855"/>
                  <a:pt x="7095572" y="2969194"/>
                  <a:pt x="7074216" y="2984269"/>
                </a:cubicBezTo>
                <a:cubicBezTo>
                  <a:pt x="7048405" y="3002488"/>
                  <a:pt x="7025336" y="3024416"/>
                  <a:pt x="6999401" y="3042458"/>
                </a:cubicBezTo>
                <a:cubicBezTo>
                  <a:pt x="6961543" y="3068794"/>
                  <a:pt x="6921025" y="3091145"/>
                  <a:pt x="6883023" y="3117272"/>
                </a:cubicBezTo>
                <a:cubicBezTo>
                  <a:pt x="6876565" y="3121712"/>
                  <a:pt x="6872518" y="3129002"/>
                  <a:pt x="6866398" y="3133898"/>
                </a:cubicBezTo>
                <a:cubicBezTo>
                  <a:pt x="6844761" y="3151208"/>
                  <a:pt x="6799896" y="3183774"/>
                  <a:pt x="6799896" y="3183774"/>
                </a:cubicBezTo>
                <a:cubicBezTo>
                  <a:pt x="6776053" y="3279144"/>
                  <a:pt x="6815386" y="3157578"/>
                  <a:pt x="6758332" y="3233651"/>
                </a:cubicBezTo>
                <a:cubicBezTo>
                  <a:pt x="6749389" y="3245575"/>
                  <a:pt x="6726520" y="3344274"/>
                  <a:pt x="6725081" y="3350029"/>
                </a:cubicBezTo>
                <a:cubicBezTo>
                  <a:pt x="6711725" y="3496963"/>
                  <a:pt x="6708100" y="3495391"/>
                  <a:pt x="6725081" y="3699163"/>
                </a:cubicBezTo>
                <a:cubicBezTo>
                  <a:pt x="6726320" y="3714033"/>
                  <a:pt x="6736165" y="3726872"/>
                  <a:pt x="6741707" y="3740727"/>
                </a:cubicBezTo>
                <a:cubicBezTo>
                  <a:pt x="6776271" y="3999967"/>
                  <a:pt x="6737077" y="3783868"/>
                  <a:pt x="6774958" y="3906982"/>
                </a:cubicBezTo>
                <a:cubicBezTo>
                  <a:pt x="6799660" y="3987263"/>
                  <a:pt x="6773308" y="3955208"/>
                  <a:pt x="6808209" y="3990109"/>
                </a:cubicBezTo>
                <a:cubicBezTo>
                  <a:pt x="6828145" y="4049922"/>
                  <a:pt x="6803950" y="3975207"/>
                  <a:pt x="6824834" y="4048298"/>
                </a:cubicBezTo>
                <a:cubicBezTo>
                  <a:pt x="6827241" y="4056723"/>
                  <a:pt x="6830376" y="4064923"/>
                  <a:pt x="6833147" y="4073236"/>
                </a:cubicBezTo>
                <a:cubicBezTo>
                  <a:pt x="6830376" y="4114800"/>
                  <a:pt x="6831682" y="4156838"/>
                  <a:pt x="6824834" y="4197927"/>
                </a:cubicBezTo>
                <a:cubicBezTo>
                  <a:pt x="6823192" y="4207782"/>
                  <a:pt x="6812677" y="4213929"/>
                  <a:pt x="6808209" y="4222865"/>
                </a:cubicBezTo>
                <a:cubicBezTo>
                  <a:pt x="6804290" y="4230702"/>
                  <a:pt x="6803815" y="4239966"/>
                  <a:pt x="6799896" y="4247803"/>
                </a:cubicBezTo>
                <a:cubicBezTo>
                  <a:pt x="6792670" y="4262254"/>
                  <a:pt x="6782184" y="4274916"/>
                  <a:pt x="6774958" y="4289367"/>
                </a:cubicBezTo>
                <a:cubicBezTo>
                  <a:pt x="6771039" y="4297204"/>
                  <a:pt x="6769052" y="4305880"/>
                  <a:pt x="6766645" y="4314305"/>
                </a:cubicBezTo>
                <a:cubicBezTo>
                  <a:pt x="6763506" y="4325290"/>
                  <a:pt x="6763441" y="4337337"/>
                  <a:pt x="6758332" y="4347556"/>
                </a:cubicBezTo>
                <a:cubicBezTo>
                  <a:pt x="6754827" y="4354566"/>
                  <a:pt x="6747249" y="4358640"/>
                  <a:pt x="6741707" y="4364182"/>
                </a:cubicBezTo>
                <a:cubicBezTo>
                  <a:pt x="6725858" y="4411727"/>
                  <a:pt x="6718897" y="4428359"/>
                  <a:pt x="6708456" y="4480560"/>
                </a:cubicBezTo>
                <a:cubicBezTo>
                  <a:pt x="6701531" y="4515183"/>
                  <a:pt x="6700636" y="4523087"/>
                  <a:pt x="6691830" y="4555374"/>
                </a:cubicBezTo>
                <a:cubicBezTo>
                  <a:pt x="6686522" y="4574836"/>
                  <a:pt x="6682697" y="4594833"/>
                  <a:pt x="6675205" y="4613563"/>
                </a:cubicBezTo>
                <a:cubicBezTo>
                  <a:pt x="6671494" y="4622839"/>
                  <a:pt x="6662833" y="4629462"/>
                  <a:pt x="6658579" y="4638502"/>
                </a:cubicBezTo>
                <a:cubicBezTo>
                  <a:pt x="6640608" y="4676690"/>
                  <a:pt x="6624773" y="4715854"/>
                  <a:pt x="6608703" y="4754880"/>
                </a:cubicBezTo>
                <a:cubicBezTo>
                  <a:pt x="6598359" y="4780002"/>
                  <a:pt x="6596148" y="4808998"/>
                  <a:pt x="6575452" y="4829694"/>
                </a:cubicBezTo>
                <a:cubicBezTo>
                  <a:pt x="6567373" y="4837773"/>
                  <a:pt x="6553285" y="4835236"/>
                  <a:pt x="6542201" y="4838007"/>
                </a:cubicBezTo>
                <a:cubicBezTo>
                  <a:pt x="6478470" y="4832465"/>
                  <a:pt x="6414589" y="4828446"/>
                  <a:pt x="6351009" y="4821382"/>
                </a:cubicBezTo>
                <a:cubicBezTo>
                  <a:pt x="6276604" y="4813115"/>
                  <a:pt x="6365619" y="4805092"/>
                  <a:pt x="6267881" y="4821382"/>
                </a:cubicBezTo>
                <a:cubicBezTo>
                  <a:pt x="6276194" y="4824153"/>
                  <a:pt x="6284318" y="4827569"/>
                  <a:pt x="6292819" y="4829694"/>
                </a:cubicBezTo>
                <a:cubicBezTo>
                  <a:pt x="6306526" y="4833121"/>
                  <a:pt x="6321396" y="4832441"/>
                  <a:pt x="6334383" y="4838007"/>
                </a:cubicBezTo>
                <a:cubicBezTo>
                  <a:pt x="6341587" y="4841094"/>
                  <a:pt x="6345467" y="4849090"/>
                  <a:pt x="6351009" y="4854632"/>
                </a:cubicBezTo>
                <a:cubicBezTo>
                  <a:pt x="6377312" y="4933544"/>
                  <a:pt x="6366047" y="4887056"/>
                  <a:pt x="6375947" y="4995949"/>
                </a:cubicBezTo>
                <a:cubicBezTo>
                  <a:pt x="6373176" y="5018116"/>
                  <a:pt x="6375148" y="5041413"/>
                  <a:pt x="6367634" y="5062451"/>
                </a:cubicBezTo>
                <a:cubicBezTo>
                  <a:pt x="6343006" y="5131410"/>
                  <a:pt x="6331302" y="5098786"/>
                  <a:pt x="6284507" y="5145578"/>
                </a:cubicBezTo>
                <a:cubicBezTo>
                  <a:pt x="6278965" y="5151120"/>
                  <a:pt x="6274891" y="5158698"/>
                  <a:pt x="6267881" y="5162203"/>
                </a:cubicBezTo>
                <a:cubicBezTo>
                  <a:pt x="6238490" y="5176898"/>
                  <a:pt x="6214586" y="5178193"/>
                  <a:pt x="6184754" y="5187142"/>
                </a:cubicBezTo>
                <a:cubicBezTo>
                  <a:pt x="6167968" y="5192178"/>
                  <a:pt x="6151149" y="5197259"/>
                  <a:pt x="6134878" y="5203767"/>
                </a:cubicBezTo>
                <a:cubicBezTo>
                  <a:pt x="6121023" y="5209309"/>
                  <a:pt x="6107630" y="5216182"/>
                  <a:pt x="6093314" y="5220392"/>
                </a:cubicBezTo>
                <a:cubicBezTo>
                  <a:pt x="6060432" y="5230063"/>
                  <a:pt x="6025653" y="5233297"/>
                  <a:pt x="5993561" y="5245331"/>
                </a:cubicBezTo>
                <a:cubicBezTo>
                  <a:pt x="5906142" y="5278113"/>
                  <a:pt x="5950551" y="5267332"/>
                  <a:pt x="5860558" y="5278582"/>
                </a:cubicBezTo>
                <a:cubicBezTo>
                  <a:pt x="5791285" y="5275811"/>
                  <a:pt x="5721765" y="5276740"/>
                  <a:pt x="5652739" y="5270269"/>
                </a:cubicBezTo>
                <a:cubicBezTo>
                  <a:pt x="5597923" y="5265130"/>
                  <a:pt x="5608563" y="5253987"/>
                  <a:pt x="5569612" y="5245331"/>
                </a:cubicBezTo>
                <a:cubicBezTo>
                  <a:pt x="5553159" y="5241675"/>
                  <a:pt x="5536361" y="5239789"/>
                  <a:pt x="5519736" y="5237018"/>
                </a:cubicBezTo>
                <a:cubicBezTo>
                  <a:pt x="5503110" y="5228705"/>
                  <a:pt x="5487555" y="5217768"/>
                  <a:pt x="5469859" y="5212080"/>
                </a:cubicBezTo>
                <a:cubicBezTo>
                  <a:pt x="5352149" y="5174244"/>
                  <a:pt x="5331319" y="5171070"/>
                  <a:pt x="5245416" y="5153891"/>
                </a:cubicBezTo>
                <a:cubicBezTo>
                  <a:pt x="5073620" y="5156662"/>
                  <a:pt x="4901697" y="5155050"/>
                  <a:pt x="4730027" y="5162203"/>
                </a:cubicBezTo>
                <a:cubicBezTo>
                  <a:pt x="4701793" y="5163379"/>
                  <a:pt x="4674873" y="5174833"/>
                  <a:pt x="4646899" y="5178829"/>
                </a:cubicBezTo>
                <a:cubicBezTo>
                  <a:pt x="4566595" y="5190301"/>
                  <a:pt x="4608152" y="5184712"/>
                  <a:pt x="4522209" y="5195454"/>
                </a:cubicBezTo>
                <a:cubicBezTo>
                  <a:pt x="4513896" y="5200996"/>
                  <a:pt x="4506206" y="5207612"/>
                  <a:pt x="4497270" y="5212080"/>
                </a:cubicBezTo>
                <a:cubicBezTo>
                  <a:pt x="4489433" y="5215999"/>
                  <a:pt x="4479846" y="5215884"/>
                  <a:pt x="4472332" y="5220392"/>
                </a:cubicBezTo>
                <a:cubicBezTo>
                  <a:pt x="4465612" y="5224424"/>
                  <a:pt x="4462427" y="5232986"/>
                  <a:pt x="4455707" y="5237018"/>
                </a:cubicBezTo>
                <a:cubicBezTo>
                  <a:pt x="4448193" y="5241526"/>
                  <a:pt x="4438429" y="5241076"/>
                  <a:pt x="4430769" y="5245331"/>
                </a:cubicBezTo>
                <a:cubicBezTo>
                  <a:pt x="4413302" y="5255035"/>
                  <a:pt x="4400277" y="5273736"/>
                  <a:pt x="4380892" y="5278582"/>
                </a:cubicBezTo>
                <a:cubicBezTo>
                  <a:pt x="4248299" y="5311727"/>
                  <a:pt x="4481344" y="5254410"/>
                  <a:pt x="4297765" y="5295207"/>
                </a:cubicBezTo>
                <a:cubicBezTo>
                  <a:pt x="4244210" y="5307109"/>
                  <a:pt x="4303927" y="5308112"/>
                  <a:pt x="4214638" y="5311832"/>
                </a:cubicBezTo>
                <a:cubicBezTo>
                  <a:pt x="4101095" y="5316563"/>
                  <a:pt x="3987423" y="5317374"/>
                  <a:pt x="3873816" y="5320145"/>
                </a:cubicBezTo>
                <a:cubicBezTo>
                  <a:pt x="3859961" y="5322916"/>
                  <a:pt x="3845959" y="5325031"/>
                  <a:pt x="3832252" y="5328458"/>
                </a:cubicBezTo>
                <a:cubicBezTo>
                  <a:pt x="3823751" y="5330583"/>
                  <a:pt x="3816009" y="5335684"/>
                  <a:pt x="3807314" y="5336771"/>
                </a:cubicBezTo>
                <a:cubicBezTo>
                  <a:pt x="3771465" y="5341252"/>
                  <a:pt x="3735271" y="5342312"/>
                  <a:pt x="3699249" y="5345083"/>
                </a:cubicBezTo>
                <a:cubicBezTo>
                  <a:pt x="3690936" y="5347854"/>
                  <a:pt x="3682764" y="5351090"/>
                  <a:pt x="3674310" y="5353396"/>
                </a:cubicBezTo>
                <a:cubicBezTo>
                  <a:pt x="3599423" y="5373821"/>
                  <a:pt x="3540350" y="5385000"/>
                  <a:pt x="3458179" y="5394960"/>
                </a:cubicBezTo>
                <a:cubicBezTo>
                  <a:pt x="3092658" y="5439265"/>
                  <a:pt x="3143156" y="5433023"/>
                  <a:pt x="2859663" y="5444836"/>
                </a:cubicBezTo>
                <a:cubicBezTo>
                  <a:pt x="2843006" y="5446796"/>
                  <a:pt x="2723542" y="5457022"/>
                  <a:pt x="2676783" y="5469774"/>
                </a:cubicBezTo>
                <a:cubicBezTo>
                  <a:pt x="2659876" y="5474385"/>
                  <a:pt x="2644193" y="5483519"/>
                  <a:pt x="2626907" y="5486400"/>
                </a:cubicBezTo>
                <a:cubicBezTo>
                  <a:pt x="2593995" y="5491885"/>
                  <a:pt x="2560446" y="5492493"/>
                  <a:pt x="2527154" y="5494712"/>
                </a:cubicBezTo>
                <a:cubicBezTo>
                  <a:pt x="2386897" y="5504062"/>
                  <a:pt x="2301368" y="5505846"/>
                  <a:pt x="2153081" y="5511338"/>
                </a:cubicBezTo>
                <a:lnTo>
                  <a:pt x="1695881" y="5503025"/>
                </a:lnTo>
                <a:cubicBezTo>
                  <a:pt x="1665289" y="5502098"/>
                  <a:pt x="1634522" y="5500352"/>
                  <a:pt x="1604441" y="5494712"/>
                </a:cubicBezTo>
                <a:cubicBezTo>
                  <a:pt x="1589775" y="5491962"/>
                  <a:pt x="1577034" y="5482806"/>
                  <a:pt x="1562878" y="5478087"/>
                </a:cubicBezTo>
                <a:cubicBezTo>
                  <a:pt x="1552039" y="5474474"/>
                  <a:pt x="1540830" y="5472015"/>
                  <a:pt x="1529627" y="5469774"/>
                </a:cubicBezTo>
                <a:cubicBezTo>
                  <a:pt x="1485396" y="5460928"/>
                  <a:pt x="1440854" y="5453682"/>
                  <a:pt x="1396623" y="5444836"/>
                </a:cubicBezTo>
                <a:cubicBezTo>
                  <a:pt x="1385420" y="5442595"/>
                  <a:pt x="1374575" y="5438764"/>
                  <a:pt x="1363372" y="5436523"/>
                </a:cubicBezTo>
                <a:cubicBezTo>
                  <a:pt x="1241280" y="5412105"/>
                  <a:pt x="1408334" y="5453998"/>
                  <a:pt x="1205430" y="5403272"/>
                </a:cubicBezTo>
                <a:cubicBezTo>
                  <a:pt x="1196929" y="5401147"/>
                  <a:pt x="1188966" y="5397190"/>
                  <a:pt x="1180492" y="5394960"/>
                </a:cubicBezTo>
                <a:cubicBezTo>
                  <a:pt x="1136298" y="5383330"/>
                  <a:pt x="1092017" y="5371985"/>
                  <a:pt x="1047489" y="5361709"/>
                </a:cubicBezTo>
                <a:cubicBezTo>
                  <a:pt x="937598" y="5336349"/>
                  <a:pt x="996516" y="5356256"/>
                  <a:pt x="906172" y="5328458"/>
                </a:cubicBezTo>
                <a:cubicBezTo>
                  <a:pt x="790473" y="5292858"/>
                  <a:pt x="923084" y="5333560"/>
                  <a:pt x="806419" y="5286894"/>
                </a:cubicBezTo>
                <a:cubicBezTo>
                  <a:pt x="782012" y="5277131"/>
                  <a:pt x="756543" y="5270269"/>
                  <a:pt x="731605" y="5261956"/>
                </a:cubicBezTo>
                <a:lnTo>
                  <a:pt x="681729" y="5245331"/>
                </a:lnTo>
                <a:lnTo>
                  <a:pt x="656790" y="5237018"/>
                </a:lnTo>
                <a:cubicBezTo>
                  <a:pt x="613742" y="5193970"/>
                  <a:pt x="632944" y="5216307"/>
                  <a:pt x="598601" y="5170516"/>
                </a:cubicBezTo>
                <a:cubicBezTo>
                  <a:pt x="595830" y="5162203"/>
                  <a:pt x="595669" y="5152494"/>
                  <a:pt x="590289" y="5145578"/>
                </a:cubicBezTo>
                <a:cubicBezTo>
                  <a:pt x="575854" y="5127019"/>
                  <a:pt x="540412" y="5095702"/>
                  <a:pt x="540412" y="5095702"/>
                </a:cubicBezTo>
                <a:cubicBezTo>
                  <a:pt x="498288" y="4969329"/>
                  <a:pt x="538373" y="5097652"/>
                  <a:pt x="523787" y="4754880"/>
                </a:cubicBezTo>
                <a:cubicBezTo>
                  <a:pt x="522720" y="4729811"/>
                  <a:pt x="517746" y="4705054"/>
                  <a:pt x="515474" y="4680065"/>
                </a:cubicBezTo>
                <a:cubicBezTo>
                  <a:pt x="505610" y="4571560"/>
                  <a:pt x="511542" y="4594348"/>
                  <a:pt x="498849" y="4505498"/>
                </a:cubicBezTo>
                <a:cubicBezTo>
                  <a:pt x="496465" y="4488813"/>
                  <a:pt x="494192" y="4472075"/>
                  <a:pt x="490536" y="4455622"/>
                </a:cubicBezTo>
                <a:cubicBezTo>
                  <a:pt x="488635" y="4447068"/>
                  <a:pt x="484630" y="4439109"/>
                  <a:pt x="482223" y="4430683"/>
                </a:cubicBezTo>
                <a:cubicBezTo>
                  <a:pt x="479084" y="4419698"/>
                  <a:pt x="477318" y="4408337"/>
                  <a:pt x="473910" y="4397432"/>
                </a:cubicBezTo>
                <a:cubicBezTo>
                  <a:pt x="463456" y="4363978"/>
                  <a:pt x="449159" y="4331683"/>
                  <a:pt x="440659" y="4297680"/>
                </a:cubicBezTo>
                <a:cubicBezTo>
                  <a:pt x="428728" y="4249952"/>
                  <a:pt x="436590" y="4275037"/>
                  <a:pt x="415721" y="4222865"/>
                </a:cubicBezTo>
                <a:cubicBezTo>
                  <a:pt x="372544" y="3848661"/>
                  <a:pt x="401359" y="4154782"/>
                  <a:pt x="382470" y="3682538"/>
                </a:cubicBezTo>
                <a:cubicBezTo>
                  <a:pt x="381247" y="3651957"/>
                  <a:pt x="376419" y="3621620"/>
                  <a:pt x="374158" y="3591098"/>
                </a:cubicBezTo>
                <a:cubicBezTo>
                  <a:pt x="363098" y="3441777"/>
                  <a:pt x="386262" y="3498927"/>
                  <a:pt x="349219" y="3424843"/>
                </a:cubicBezTo>
                <a:cubicBezTo>
                  <a:pt x="346448" y="3410989"/>
                  <a:pt x="342659" y="3397300"/>
                  <a:pt x="340907" y="3383280"/>
                </a:cubicBezTo>
                <a:cubicBezTo>
                  <a:pt x="337111" y="3352911"/>
                  <a:pt x="337913" y="3321980"/>
                  <a:pt x="332594" y="3291840"/>
                </a:cubicBezTo>
                <a:cubicBezTo>
                  <a:pt x="329548" y="3274582"/>
                  <a:pt x="321511" y="3258589"/>
                  <a:pt x="315969" y="3241963"/>
                </a:cubicBezTo>
                <a:cubicBezTo>
                  <a:pt x="313198" y="3222567"/>
                  <a:pt x="312062" y="3202865"/>
                  <a:pt x="307656" y="3183774"/>
                </a:cubicBezTo>
                <a:cubicBezTo>
                  <a:pt x="303715" y="3166698"/>
                  <a:pt x="293508" y="3151247"/>
                  <a:pt x="291030" y="3133898"/>
                </a:cubicBezTo>
                <a:cubicBezTo>
                  <a:pt x="283678" y="3082432"/>
                  <a:pt x="290243" y="3020435"/>
                  <a:pt x="274405" y="2967643"/>
                </a:cubicBezTo>
                <a:cubicBezTo>
                  <a:pt x="270117" y="2953351"/>
                  <a:pt x="263321" y="2939934"/>
                  <a:pt x="257779" y="2926080"/>
                </a:cubicBezTo>
                <a:cubicBezTo>
                  <a:pt x="255008" y="2876204"/>
                  <a:pt x="254983" y="2826099"/>
                  <a:pt x="249467" y="2776451"/>
                </a:cubicBezTo>
                <a:cubicBezTo>
                  <a:pt x="246646" y="2751061"/>
                  <a:pt x="237493" y="2726756"/>
                  <a:pt x="232841" y="2701636"/>
                </a:cubicBezTo>
                <a:cubicBezTo>
                  <a:pt x="158859" y="2302135"/>
                  <a:pt x="242631" y="2725653"/>
                  <a:pt x="191278" y="2468880"/>
                </a:cubicBezTo>
                <a:cubicBezTo>
                  <a:pt x="173085" y="2050452"/>
                  <a:pt x="188979" y="2368515"/>
                  <a:pt x="133089" y="1620982"/>
                </a:cubicBezTo>
                <a:cubicBezTo>
                  <a:pt x="127290" y="1543415"/>
                  <a:pt x="129679" y="1464877"/>
                  <a:pt x="116463" y="1388225"/>
                </a:cubicBezTo>
                <a:cubicBezTo>
                  <a:pt x="28157" y="876055"/>
                  <a:pt x="111875" y="1326018"/>
                  <a:pt x="49961" y="1047403"/>
                </a:cubicBezTo>
                <a:cubicBezTo>
                  <a:pt x="12128" y="877152"/>
                  <a:pt x="42337" y="974656"/>
                  <a:pt x="8398" y="872836"/>
                </a:cubicBezTo>
                <a:cubicBezTo>
                  <a:pt x="5627" y="842356"/>
                  <a:pt x="-815" y="811988"/>
                  <a:pt x="85" y="781396"/>
                </a:cubicBezTo>
                <a:cubicBezTo>
                  <a:pt x="1966" y="717452"/>
                  <a:pt x="9377" y="653753"/>
                  <a:pt x="16710" y="590203"/>
                </a:cubicBezTo>
                <a:cubicBezTo>
                  <a:pt x="17714" y="581498"/>
                  <a:pt x="23122" y="573819"/>
                  <a:pt x="25023" y="565265"/>
                </a:cubicBezTo>
                <a:cubicBezTo>
                  <a:pt x="28679" y="548812"/>
                  <a:pt x="28901" y="531650"/>
                  <a:pt x="33336" y="515389"/>
                </a:cubicBezTo>
                <a:cubicBezTo>
                  <a:pt x="37262" y="500993"/>
                  <a:pt x="45673" y="488118"/>
                  <a:pt x="49961" y="473825"/>
                </a:cubicBezTo>
                <a:cubicBezTo>
                  <a:pt x="55526" y="455275"/>
                  <a:pt x="61478" y="395805"/>
                  <a:pt x="74899" y="382385"/>
                </a:cubicBezTo>
                <a:lnTo>
                  <a:pt x="99838" y="357447"/>
                </a:lnTo>
                <a:cubicBezTo>
                  <a:pt x="118941" y="300136"/>
                  <a:pt x="104071" y="319963"/>
                  <a:pt x="133089" y="290945"/>
                </a:cubicBezTo>
                <a:cubicBezTo>
                  <a:pt x="153981" y="228263"/>
                  <a:pt x="125798" y="305526"/>
                  <a:pt x="158027" y="241069"/>
                </a:cubicBezTo>
                <a:cubicBezTo>
                  <a:pt x="179610" y="197903"/>
                  <a:pt x="150489" y="231981"/>
                  <a:pt x="182965" y="199505"/>
                </a:cubicBezTo>
                <a:cubicBezTo>
                  <a:pt x="197597" y="155610"/>
                  <a:pt x="186417" y="181860"/>
                  <a:pt x="224529" y="124691"/>
                </a:cubicBezTo>
                <a:cubicBezTo>
                  <a:pt x="241156" y="99751"/>
                  <a:pt x="238381" y="96983"/>
                  <a:pt x="266092" y="83127"/>
                </a:cubicBezTo>
                <a:cubicBezTo>
                  <a:pt x="273929" y="79208"/>
                  <a:pt x="282717" y="77585"/>
                  <a:pt x="291030" y="74814"/>
                </a:cubicBezTo>
                <a:cubicBezTo>
                  <a:pt x="309615" y="56230"/>
                  <a:pt x="279946" y="58189"/>
                  <a:pt x="324281" y="58189"/>
                </a:cubicBezTo>
                <a:close/>
              </a:path>
            </a:pathLst>
          </a:cu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2" name="手繪多邊形 11"/>
          <p:cNvSpPr/>
          <p:nvPr/>
        </p:nvSpPr>
        <p:spPr>
          <a:xfrm>
            <a:off x="1141502" y="1130531"/>
            <a:ext cx="10596069" cy="5511338"/>
          </a:xfrm>
          <a:custGeom>
            <a:avLst/>
            <a:gdLst>
              <a:gd name="connsiteX0" fmla="*/ 324281 w 7947052"/>
              <a:gd name="connsiteY0" fmla="*/ 58189 h 5511338"/>
              <a:gd name="connsiteX1" fmla="*/ 557038 w 7947052"/>
              <a:gd name="connsiteY1" fmla="*/ 74814 h 5511338"/>
              <a:gd name="connsiteX2" fmla="*/ 606914 w 7947052"/>
              <a:gd name="connsiteY2" fmla="*/ 99752 h 5511338"/>
              <a:gd name="connsiteX3" fmla="*/ 731605 w 7947052"/>
              <a:gd name="connsiteY3" fmla="*/ 133003 h 5511338"/>
              <a:gd name="connsiteX4" fmla="*/ 789794 w 7947052"/>
              <a:gd name="connsiteY4" fmla="*/ 149629 h 5511338"/>
              <a:gd name="connsiteX5" fmla="*/ 823045 w 7947052"/>
              <a:gd name="connsiteY5" fmla="*/ 157942 h 5511338"/>
              <a:gd name="connsiteX6" fmla="*/ 847983 w 7947052"/>
              <a:gd name="connsiteY6" fmla="*/ 166254 h 5511338"/>
              <a:gd name="connsiteX7" fmla="*/ 1180492 w 7947052"/>
              <a:gd name="connsiteY7" fmla="*/ 182880 h 5511338"/>
              <a:gd name="connsiteX8" fmla="*/ 1695881 w 7947052"/>
              <a:gd name="connsiteY8" fmla="*/ 207818 h 5511338"/>
              <a:gd name="connsiteX9" fmla="*/ 1895387 w 7947052"/>
              <a:gd name="connsiteY9" fmla="*/ 191192 h 5511338"/>
              <a:gd name="connsiteX10" fmla="*/ 1961889 w 7947052"/>
              <a:gd name="connsiteY10" fmla="*/ 174567 h 5511338"/>
              <a:gd name="connsiteX11" fmla="*/ 2053329 w 7947052"/>
              <a:gd name="connsiteY11" fmla="*/ 157942 h 5511338"/>
              <a:gd name="connsiteX12" fmla="*/ 2128143 w 7947052"/>
              <a:gd name="connsiteY12" fmla="*/ 108065 h 5511338"/>
              <a:gd name="connsiteX13" fmla="*/ 2153081 w 7947052"/>
              <a:gd name="connsiteY13" fmla="*/ 91440 h 5511338"/>
              <a:gd name="connsiteX14" fmla="*/ 2194645 w 7947052"/>
              <a:gd name="connsiteY14" fmla="*/ 66502 h 5511338"/>
              <a:gd name="connsiteX15" fmla="*/ 2236209 w 7947052"/>
              <a:gd name="connsiteY15" fmla="*/ 41563 h 5511338"/>
              <a:gd name="connsiteX16" fmla="*/ 2294398 w 7947052"/>
              <a:gd name="connsiteY16" fmla="*/ 16625 h 5511338"/>
              <a:gd name="connsiteX17" fmla="*/ 2610281 w 7947052"/>
              <a:gd name="connsiteY17" fmla="*/ 33251 h 5511338"/>
              <a:gd name="connsiteX18" fmla="*/ 2743285 w 7947052"/>
              <a:gd name="connsiteY18" fmla="*/ 41563 h 5511338"/>
              <a:gd name="connsiteX19" fmla="*/ 3541307 w 7947052"/>
              <a:gd name="connsiteY19" fmla="*/ 24938 h 5511338"/>
              <a:gd name="connsiteX20" fmla="*/ 4031758 w 7947052"/>
              <a:gd name="connsiteY20" fmla="*/ 16625 h 5511338"/>
              <a:gd name="connsiteX21" fmla="*/ 4114885 w 7947052"/>
              <a:gd name="connsiteY21" fmla="*/ 8312 h 5511338"/>
              <a:gd name="connsiteX22" fmla="*/ 4139823 w 7947052"/>
              <a:gd name="connsiteY22" fmla="*/ 0 h 5511338"/>
              <a:gd name="connsiteX23" fmla="*/ 4621961 w 7947052"/>
              <a:gd name="connsiteY23" fmla="*/ 8312 h 5511338"/>
              <a:gd name="connsiteX24" fmla="*/ 4821467 w 7947052"/>
              <a:gd name="connsiteY24" fmla="*/ 24938 h 5511338"/>
              <a:gd name="connsiteX25" fmla="*/ 5178914 w 7947052"/>
              <a:gd name="connsiteY25" fmla="*/ 41563 h 5511338"/>
              <a:gd name="connsiteX26" fmla="*/ 5212165 w 7947052"/>
              <a:gd name="connsiteY26" fmla="*/ 49876 h 5511338"/>
              <a:gd name="connsiteX27" fmla="*/ 5270354 w 7947052"/>
              <a:gd name="connsiteY27" fmla="*/ 66502 h 5511338"/>
              <a:gd name="connsiteX28" fmla="*/ 5419983 w 7947052"/>
              <a:gd name="connsiteY28" fmla="*/ 74814 h 5511338"/>
              <a:gd name="connsiteX29" fmla="*/ 5494798 w 7947052"/>
              <a:gd name="connsiteY29" fmla="*/ 83127 h 5511338"/>
              <a:gd name="connsiteX30" fmla="*/ 5519736 w 7947052"/>
              <a:gd name="connsiteY30" fmla="*/ 91440 h 5511338"/>
              <a:gd name="connsiteX31" fmla="*/ 5735867 w 7947052"/>
              <a:gd name="connsiteY31" fmla="*/ 99752 h 5511338"/>
              <a:gd name="connsiteX32" fmla="*/ 6068376 w 7947052"/>
              <a:gd name="connsiteY32" fmla="*/ 124691 h 5511338"/>
              <a:gd name="connsiteX33" fmla="*/ 6858085 w 7947052"/>
              <a:gd name="connsiteY33" fmla="*/ 116378 h 5511338"/>
              <a:gd name="connsiteX34" fmla="*/ 6883023 w 7947052"/>
              <a:gd name="connsiteY34" fmla="*/ 108065 h 5511338"/>
              <a:gd name="connsiteX35" fmla="*/ 6924587 w 7947052"/>
              <a:gd name="connsiteY35" fmla="*/ 99752 h 5511338"/>
              <a:gd name="connsiteX36" fmla="*/ 7456601 w 7947052"/>
              <a:gd name="connsiteY36" fmla="*/ 91440 h 5511338"/>
              <a:gd name="connsiteX37" fmla="*/ 7473227 w 7947052"/>
              <a:gd name="connsiteY37" fmla="*/ 74814 h 5511338"/>
              <a:gd name="connsiteX38" fmla="*/ 7523103 w 7947052"/>
              <a:gd name="connsiteY38" fmla="*/ 58189 h 5511338"/>
              <a:gd name="connsiteX39" fmla="*/ 7539729 w 7947052"/>
              <a:gd name="connsiteY39" fmla="*/ 41563 h 5511338"/>
              <a:gd name="connsiteX40" fmla="*/ 7589605 w 7947052"/>
              <a:gd name="connsiteY40" fmla="*/ 24938 h 5511338"/>
              <a:gd name="connsiteX41" fmla="*/ 7672732 w 7947052"/>
              <a:gd name="connsiteY41" fmla="*/ 33251 h 5511338"/>
              <a:gd name="connsiteX42" fmla="*/ 7739234 w 7947052"/>
              <a:gd name="connsiteY42" fmla="*/ 49876 h 5511338"/>
              <a:gd name="connsiteX43" fmla="*/ 7789110 w 7947052"/>
              <a:gd name="connsiteY43" fmla="*/ 91440 h 5511338"/>
              <a:gd name="connsiteX44" fmla="*/ 7814049 w 7947052"/>
              <a:gd name="connsiteY44" fmla="*/ 133003 h 5511338"/>
              <a:gd name="connsiteX45" fmla="*/ 7822361 w 7947052"/>
              <a:gd name="connsiteY45" fmla="*/ 166254 h 5511338"/>
              <a:gd name="connsiteX46" fmla="*/ 7830674 w 7947052"/>
              <a:gd name="connsiteY46" fmla="*/ 191192 h 5511338"/>
              <a:gd name="connsiteX47" fmla="*/ 7838987 w 7947052"/>
              <a:gd name="connsiteY47" fmla="*/ 249382 h 5511338"/>
              <a:gd name="connsiteX48" fmla="*/ 7855612 w 7947052"/>
              <a:gd name="connsiteY48" fmla="*/ 507076 h 5511338"/>
              <a:gd name="connsiteX49" fmla="*/ 7872238 w 7947052"/>
              <a:gd name="connsiteY49" fmla="*/ 997527 h 5511338"/>
              <a:gd name="connsiteX50" fmla="*/ 7888863 w 7947052"/>
              <a:gd name="connsiteY50" fmla="*/ 1080654 h 5511338"/>
              <a:gd name="connsiteX51" fmla="*/ 7897176 w 7947052"/>
              <a:gd name="connsiteY51" fmla="*/ 1138843 h 5511338"/>
              <a:gd name="connsiteX52" fmla="*/ 7922114 w 7947052"/>
              <a:gd name="connsiteY52" fmla="*/ 1230283 h 5511338"/>
              <a:gd name="connsiteX53" fmla="*/ 7947052 w 7947052"/>
              <a:gd name="connsiteY53" fmla="*/ 1496291 h 5511338"/>
              <a:gd name="connsiteX54" fmla="*/ 7930427 w 7947052"/>
              <a:gd name="connsiteY54" fmla="*/ 2011680 h 5511338"/>
              <a:gd name="connsiteX55" fmla="*/ 7913801 w 7947052"/>
              <a:gd name="connsiteY55" fmla="*/ 2261062 h 5511338"/>
              <a:gd name="connsiteX56" fmla="*/ 7905489 w 7947052"/>
              <a:gd name="connsiteY56" fmla="*/ 2502131 h 5511338"/>
              <a:gd name="connsiteX57" fmla="*/ 7897176 w 7947052"/>
              <a:gd name="connsiteY57" fmla="*/ 2535382 h 5511338"/>
              <a:gd name="connsiteX58" fmla="*/ 7872238 w 7947052"/>
              <a:gd name="connsiteY58" fmla="*/ 2593571 h 5511338"/>
              <a:gd name="connsiteX59" fmla="*/ 7830674 w 7947052"/>
              <a:gd name="connsiteY59" fmla="*/ 2635134 h 5511338"/>
              <a:gd name="connsiteX60" fmla="*/ 7797423 w 7947052"/>
              <a:gd name="connsiteY60" fmla="*/ 2685011 h 5511338"/>
              <a:gd name="connsiteX61" fmla="*/ 7747547 w 7947052"/>
              <a:gd name="connsiteY61" fmla="*/ 2693323 h 5511338"/>
              <a:gd name="connsiteX62" fmla="*/ 7689358 w 7947052"/>
              <a:gd name="connsiteY62" fmla="*/ 2726574 h 5511338"/>
              <a:gd name="connsiteX63" fmla="*/ 7639481 w 7947052"/>
              <a:gd name="connsiteY63" fmla="*/ 2743200 h 5511338"/>
              <a:gd name="connsiteX64" fmla="*/ 7606230 w 7947052"/>
              <a:gd name="connsiteY64" fmla="*/ 2759825 h 5511338"/>
              <a:gd name="connsiteX65" fmla="*/ 7572979 w 7947052"/>
              <a:gd name="connsiteY65" fmla="*/ 2768138 h 5511338"/>
              <a:gd name="connsiteX66" fmla="*/ 7439976 w 7947052"/>
              <a:gd name="connsiteY66" fmla="*/ 2801389 h 5511338"/>
              <a:gd name="connsiteX67" fmla="*/ 7373474 w 7947052"/>
              <a:gd name="connsiteY67" fmla="*/ 2809702 h 5511338"/>
              <a:gd name="connsiteX68" fmla="*/ 7190594 w 7947052"/>
              <a:gd name="connsiteY68" fmla="*/ 2892829 h 5511338"/>
              <a:gd name="connsiteX69" fmla="*/ 7140718 w 7947052"/>
              <a:gd name="connsiteY69" fmla="*/ 2942705 h 5511338"/>
              <a:gd name="connsiteX70" fmla="*/ 7074216 w 7947052"/>
              <a:gd name="connsiteY70" fmla="*/ 2984269 h 5511338"/>
              <a:gd name="connsiteX71" fmla="*/ 6999401 w 7947052"/>
              <a:gd name="connsiteY71" fmla="*/ 3042458 h 5511338"/>
              <a:gd name="connsiteX72" fmla="*/ 6883023 w 7947052"/>
              <a:gd name="connsiteY72" fmla="*/ 3117272 h 5511338"/>
              <a:gd name="connsiteX73" fmla="*/ 6866398 w 7947052"/>
              <a:gd name="connsiteY73" fmla="*/ 3133898 h 5511338"/>
              <a:gd name="connsiteX74" fmla="*/ 6799896 w 7947052"/>
              <a:gd name="connsiteY74" fmla="*/ 3183774 h 5511338"/>
              <a:gd name="connsiteX75" fmla="*/ 6758332 w 7947052"/>
              <a:gd name="connsiteY75" fmla="*/ 3233651 h 5511338"/>
              <a:gd name="connsiteX76" fmla="*/ 6725081 w 7947052"/>
              <a:gd name="connsiteY76" fmla="*/ 3350029 h 5511338"/>
              <a:gd name="connsiteX77" fmla="*/ 6725081 w 7947052"/>
              <a:gd name="connsiteY77" fmla="*/ 3699163 h 5511338"/>
              <a:gd name="connsiteX78" fmla="*/ 6741707 w 7947052"/>
              <a:gd name="connsiteY78" fmla="*/ 3740727 h 5511338"/>
              <a:gd name="connsiteX79" fmla="*/ 6774958 w 7947052"/>
              <a:gd name="connsiteY79" fmla="*/ 3906982 h 5511338"/>
              <a:gd name="connsiteX80" fmla="*/ 6808209 w 7947052"/>
              <a:gd name="connsiteY80" fmla="*/ 3990109 h 5511338"/>
              <a:gd name="connsiteX81" fmla="*/ 6824834 w 7947052"/>
              <a:gd name="connsiteY81" fmla="*/ 4048298 h 5511338"/>
              <a:gd name="connsiteX82" fmla="*/ 6833147 w 7947052"/>
              <a:gd name="connsiteY82" fmla="*/ 4073236 h 5511338"/>
              <a:gd name="connsiteX83" fmla="*/ 6824834 w 7947052"/>
              <a:gd name="connsiteY83" fmla="*/ 4197927 h 5511338"/>
              <a:gd name="connsiteX84" fmla="*/ 6808209 w 7947052"/>
              <a:gd name="connsiteY84" fmla="*/ 4222865 h 5511338"/>
              <a:gd name="connsiteX85" fmla="*/ 6799896 w 7947052"/>
              <a:gd name="connsiteY85" fmla="*/ 4247803 h 5511338"/>
              <a:gd name="connsiteX86" fmla="*/ 6774958 w 7947052"/>
              <a:gd name="connsiteY86" fmla="*/ 4289367 h 5511338"/>
              <a:gd name="connsiteX87" fmla="*/ 6766645 w 7947052"/>
              <a:gd name="connsiteY87" fmla="*/ 4314305 h 5511338"/>
              <a:gd name="connsiteX88" fmla="*/ 6758332 w 7947052"/>
              <a:gd name="connsiteY88" fmla="*/ 4347556 h 5511338"/>
              <a:gd name="connsiteX89" fmla="*/ 6741707 w 7947052"/>
              <a:gd name="connsiteY89" fmla="*/ 4364182 h 5511338"/>
              <a:gd name="connsiteX90" fmla="*/ 6708456 w 7947052"/>
              <a:gd name="connsiteY90" fmla="*/ 4480560 h 5511338"/>
              <a:gd name="connsiteX91" fmla="*/ 6691830 w 7947052"/>
              <a:gd name="connsiteY91" fmla="*/ 4555374 h 5511338"/>
              <a:gd name="connsiteX92" fmla="*/ 6675205 w 7947052"/>
              <a:gd name="connsiteY92" fmla="*/ 4613563 h 5511338"/>
              <a:gd name="connsiteX93" fmla="*/ 6658579 w 7947052"/>
              <a:gd name="connsiteY93" fmla="*/ 4638502 h 5511338"/>
              <a:gd name="connsiteX94" fmla="*/ 6608703 w 7947052"/>
              <a:gd name="connsiteY94" fmla="*/ 4754880 h 5511338"/>
              <a:gd name="connsiteX95" fmla="*/ 6575452 w 7947052"/>
              <a:gd name="connsiteY95" fmla="*/ 4829694 h 5511338"/>
              <a:gd name="connsiteX96" fmla="*/ 6542201 w 7947052"/>
              <a:gd name="connsiteY96" fmla="*/ 4838007 h 5511338"/>
              <a:gd name="connsiteX97" fmla="*/ 6351009 w 7947052"/>
              <a:gd name="connsiteY97" fmla="*/ 4821382 h 5511338"/>
              <a:gd name="connsiteX98" fmla="*/ 6267881 w 7947052"/>
              <a:gd name="connsiteY98" fmla="*/ 4821382 h 5511338"/>
              <a:gd name="connsiteX99" fmla="*/ 6292819 w 7947052"/>
              <a:gd name="connsiteY99" fmla="*/ 4829694 h 5511338"/>
              <a:gd name="connsiteX100" fmla="*/ 6334383 w 7947052"/>
              <a:gd name="connsiteY100" fmla="*/ 4838007 h 5511338"/>
              <a:gd name="connsiteX101" fmla="*/ 6351009 w 7947052"/>
              <a:gd name="connsiteY101" fmla="*/ 4854632 h 5511338"/>
              <a:gd name="connsiteX102" fmla="*/ 6375947 w 7947052"/>
              <a:gd name="connsiteY102" fmla="*/ 4995949 h 5511338"/>
              <a:gd name="connsiteX103" fmla="*/ 6367634 w 7947052"/>
              <a:gd name="connsiteY103" fmla="*/ 5062451 h 5511338"/>
              <a:gd name="connsiteX104" fmla="*/ 6284507 w 7947052"/>
              <a:gd name="connsiteY104" fmla="*/ 5145578 h 5511338"/>
              <a:gd name="connsiteX105" fmla="*/ 6267881 w 7947052"/>
              <a:gd name="connsiteY105" fmla="*/ 5162203 h 5511338"/>
              <a:gd name="connsiteX106" fmla="*/ 6184754 w 7947052"/>
              <a:gd name="connsiteY106" fmla="*/ 5187142 h 5511338"/>
              <a:gd name="connsiteX107" fmla="*/ 6134878 w 7947052"/>
              <a:gd name="connsiteY107" fmla="*/ 5203767 h 5511338"/>
              <a:gd name="connsiteX108" fmla="*/ 6093314 w 7947052"/>
              <a:gd name="connsiteY108" fmla="*/ 5220392 h 5511338"/>
              <a:gd name="connsiteX109" fmla="*/ 5993561 w 7947052"/>
              <a:gd name="connsiteY109" fmla="*/ 5245331 h 5511338"/>
              <a:gd name="connsiteX110" fmla="*/ 5860558 w 7947052"/>
              <a:gd name="connsiteY110" fmla="*/ 5278582 h 5511338"/>
              <a:gd name="connsiteX111" fmla="*/ 5652739 w 7947052"/>
              <a:gd name="connsiteY111" fmla="*/ 5270269 h 5511338"/>
              <a:gd name="connsiteX112" fmla="*/ 5569612 w 7947052"/>
              <a:gd name="connsiteY112" fmla="*/ 5245331 h 5511338"/>
              <a:gd name="connsiteX113" fmla="*/ 5519736 w 7947052"/>
              <a:gd name="connsiteY113" fmla="*/ 5237018 h 5511338"/>
              <a:gd name="connsiteX114" fmla="*/ 5469859 w 7947052"/>
              <a:gd name="connsiteY114" fmla="*/ 5212080 h 5511338"/>
              <a:gd name="connsiteX115" fmla="*/ 5245416 w 7947052"/>
              <a:gd name="connsiteY115" fmla="*/ 5153891 h 5511338"/>
              <a:gd name="connsiteX116" fmla="*/ 4730027 w 7947052"/>
              <a:gd name="connsiteY116" fmla="*/ 5162203 h 5511338"/>
              <a:gd name="connsiteX117" fmla="*/ 4646899 w 7947052"/>
              <a:gd name="connsiteY117" fmla="*/ 5178829 h 5511338"/>
              <a:gd name="connsiteX118" fmla="*/ 4522209 w 7947052"/>
              <a:gd name="connsiteY118" fmla="*/ 5195454 h 5511338"/>
              <a:gd name="connsiteX119" fmla="*/ 4497270 w 7947052"/>
              <a:gd name="connsiteY119" fmla="*/ 5212080 h 5511338"/>
              <a:gd name="connsiteX120" fmla="*/ 4472332 w 7947052"/>
              <a:gd name="connsiteY120" fmla="*/ 5220392 h 5511338"/>
              <a:gd name="connsiteX121" fmla="*/ 4455707 w 7947052"/>
              <a:gd name="connsiteY121" fmla="*/ 5237018 h 5511338"/>
              <a:gd name="connsiteX122" fmla="*/ 4430769 w 7947052"/>
              <a:gd name="connsiteY122" fmla="*/ 5245331 h 5511338"/>
              <a:gd name="connsiteX123" fmla="*/ 4380892 w 7947052"/>
              <a:gd name="connsiteY123" fmla="*/ 5278582 h 5511338"/>
              <a:gd name="connsiteX124" fmla="*/ 4297765 w 7947052"/>
              <a:gd name="connsiteY124" fmla="*/ 5295207 h 5511338"/>
              <a:gd name="connsiteX125" fmla="*/ 4214638 w 7947052"/>
              <a:gd name="connsiteY125" fmla="*/ 5311832 h 5511338"/>
              <a:gd name="connsiteX126" fmla="*/ 3873816 w 7947052"/>
              <a:gd name="connsiteY126" fmla="*/ 5320145 h 5511338"/>
              <a:gd name="connsiteX127" fmla="*/ 3832252 w 7947052"/>
              <a:gd name="connsiteY127" fmla="*/ 5328458 h 5511338"/>
              <a:gd name="connsiteX128" fmla="*/ 3807314 w 7947052"/>
              <a:gd name="connsiteY128" fmla="*/ 5336771 h 5511338"/>
              <a:gd name="connsiteX129" fmla="*/ 3699249 w 7947052"/>
              <a:gd name="connsiteY129" fmla="*/ 5345083 h 5511338"/>
              <a:gd name="connsiteX130" fmla="*/ 3674310 w 7947052"/>
              <a:gd name="connsiteY130" fmla="*/ 5353396 h 5511338"/>
              <a:gd name="connsiteX131" fmla="*/ 3458179 w 7947052"/>
              <a:gd name="connsiteY131" fmla="*/ 5394960 h 5511338"/>
              <a:gd name="connsiteX132" fmla="*/ 2859663 w 7947052"/>
              <a:gd name="connsiteY132" fmla="*/ 5444836 h 5511338"/>
              <a:gd name="connsiteX133" fmla="*/ 2676783 w 7947052"/>
              <a:gd name="connsiteY133" fmla="*/ 5469774 h 5511338"/>
              <a:gd name="connsiteX134" fmla="*/ 2626907 w 7947052"/>
              <a:gd name="connsiteY134" fmla="*/ 5486400 h 5511338"/>
              <a:gd name="connsiteX135" fmla="*/ 2527154 w 7947052"/>
              <a:gd name="connsiteY135" fmla="*/ 5494712 h 5511338"/>
              <a:gd name="connsiteX136" fmla="*/ 2153081 w 7947052"/>
              <a:gd name="connsiteY136" fmla="*/ 5511338 h 5511338"/>
              <a:gd name="connsiteX137" fmla="*/ 1695881 w 7947052"/>
              <a:gd name="connsiteY137" fmla="*/ 5503025 h 5511338"/>
              <a:gd name="connsiteX138" fmla="*/ 1604441 w 7947052"/>
              <a:gd name="connsiteY138" fmla="*/ 5494712 h 5511338"/>
              <a:gd name="connsiteX139" fmla="*/ 1562878 w 7947052"/>
              <a:gd name="connsiteY139" fmla="*/ 5478087 h 5511338"/>
              <a:gd name="connsiteX140" fmla="*/ 1529627 w 7947052"/>
              <a:gd name="connsiteY140" fmla="*/ 5469774 h 5511338"/>
              <a:gd name="connsiteX141" fmla="*/ 1396623 w 7947052"/>
              <a:gd name="connsiteY141" fmla="*/ 5444836 h 5511338"/>
              <a:gd name="connsiteX142" fmla="*/ 1363372 w 7947052"/>
              <a:gd name="connsiteY142" fmla="*/ 5436523 h 5511338"/>
              <a:gd name="connsiteX143" fmla="*/ 1205430 w 7947052"/>
              <a:gd name="connsiteY143" fmla="*/ 5403272 h 5511338"/>
              <a:gd name="connsiteX144" fmla="*/ 1180492 w 7947052"/>
              <a:gd name="connsiteY144" fmla="*/ 5394960 h 5511338"/>
              <a:gd name="connsiteX145" fmla="*/ 1047489 w 7947052"/>
              <a:gd name="connsiteY145" fmla="*/ 5361709 h 5511338"/>
              <a:gd name="connsiteX146" fmla="*/ 906172 w 7947052"/>
              <a:gd name="connsiteY146" fmla="*/ 5328458 h 5511338"/>
              <a:gd name="connsiteX147" fmla="*/ 806419 w 7947052"/>
              <a:gd name="connsiteY147" fmla="*/ 5286894 h 5511338"/>
              <a:gd name="connsiteX148" fmla="*/ 731605 w 7947052"/>
              <a:gd name="connsiteY148" fmla="*/ 5261956 h 5511338"/>
              <a:gd name="connsiteX149" fmla="*/ 681729 w 7947052"/>
              <a:gd name="connsiteY149" fmla="*/ 5245331 h 5511338"/>
              <a:gd name="connsiteX150" fmla="*/ 656790 w 7947052"/>
              <a:gd name="connsiteY150" fmla="*/ 5237018 h 5511338"/>
              <a:gd name="connsiteX151" fmla="*/ 598601 w 7947052"/>
              <a:gd name="connsiteY151" fmla="*/ 5170516 h 5511338"/>
              <a:gd name="connsiteX152" fmla="*/ 590289 w 7947052"/>
              <a:gd name="connsiteY152" fmla="*/ 5145578 h 5511338"/>
              <a:gd name="connsiteX153" fmla="*/ 540412 w 7947052"/>
              <a:gd name="connsiteY153" fmla="*/ 5095702 h 5511338"/>
              <a:gd name="connsiteX154" fmla="*/ 523787 w 7947052"/>
              <a:gd name="connsiteY154" fmla="*/ 4754880 h 5511338"/>
              <a:gd name="connsiteX155" fmla="*/ 515474 w 7947052"/>
              <a:gd name="connsiteY155" fmla="*/ 4680065 h 5511338"/>
              <a:gd name="connsiteX156" fmla="*/ 498849 w 7947052"/>
              <a:gd name="connsiteY156" fmla="*/ 4505498 h 5511338"/>
              <a:gd name="connsiteX157" fmla="*/ 490536 w 7947052"/>
              <a:gd name="connsiteY157" fmla="*/ 4455622 h 5511338"/>
              <a:gd name="connsiteX158" fmla="*/ 482223 w 7947052"/>
              <a:gd name="connsiteY158" fmla="*/ 4430683 h 5511338"/>
              <a:gd name="connsiteX159" fmla="*/ 473910 w 7947052"/>
              <a:gd name="connsiteY159" fmla="*/ 4397432 h 5511338"/>
              <a:gd name="connsiteX160" fmla="*/ 440659 w 7947052"/>
              <a:gd name="connsiteY160" fmla="*/ 4297680 h 5511338"/>
              <a:gd name="connsiteX161" fmla="*/ 415721 w 7947052"/>
              <a:gd name="connsiteY161" fmla="*/ 4222865 h 5511338"/>
              <a:gd name="connsiteX162" fmla="*/ 382470 w 7947052"/>
              <a:gd name="connsiteY162" fmla="*/ 3682538 h 5511338"/>
              <a:gd name="connsiteX163" fmla="*/ 374158 w 7947052"/>
              <a:gd name="connsiteY163" fmla="*/ 3591098 h 5511338"/>
              <a:gd name="connsiteX164" fmla="*/ 349219 w 7947052"/>
              <a:gd name="connsiteY164" fmla="*/ 3424843 h 5511338"/>
              <a:gd name="connsiteX165" fmla="*/ 340907 w 7947052"/>
              <a:gd name="connsiteY165" fmla="*/ 3383280 h 5511338"/>
              <a:gd name="connsiteX166" fmla="*/ 332594 w 7947052"/>
              <a:gd name="connsiteY166" fmla="*/ 3291840 h 5511338"/>
              <a:gd name="connsiteX167" fmla="*/ 315969 w 7947052"/>
              <a:gd name="connsiteY167" fmla="*/ 3241963 h 5511338"/>
              <a:gd name="connsiteX168" fmla="*/ 307656 w 7947052"/>
              <a:gd name="connsiteY168" fmla="*/ 3183774 h 5511338"/>
              <a:gd name="connsiteX169" fmla="*/ 291030 w 7947052"/>
              <a:gd name="connsiteY169" fmla="*/ 3133898 h 5511338"/>
              <a:gd name="connsiteX170" fmla="*/ 274405 w 7947052"/>
              <a:gd name="connsiteY170" fmla="*/ 2967643 h 5511338"/>
              <a:gd name="connsiteX171" fmla="*/ 257779 w 7947052"/>
              <a:gd name="connsiteY171" fmla="*/ 2926080 h 5511338"/>
              <a:gd name="connsiteX172" fmla="*/ 249467 w 7947052"/>
              <a:gd name="connsiteY172" fmla="*/ 2776451 h 5511338"/>
              <a:gd name="connsiteX173" fmla="*/ 232841 w 7947052"/>
              <a:gd name="connsiteY173" fmla="*/ 2701636 h 5511338"/>
              <a:gd name="connsiteX174" fmla="*/ 191278 w 7947052"/>
              <a:gd name="connsiteY174" fmla="*/ 2468880 h 5511338"/>
              <a:gd name="connsiteX175" fmla="*/ 133089 w 7947052"/>
              <a:gd name="connsiteY175" fmla="*/ 1620982 h 5511338"/>
              <a:gd name="connsiteX176" fmla="*/ 116463 w 7947052"/>
              <a:gd name="connsiteY176" fmla="*/ 1388225 h 5511338"/>
              <a:gd name="connsiteX177" fmla="*/ 49961 w 7947052"/>
              <a:gd name="connsiteY177" fmla="*/ 1047403 h 5511338"/>
              <a:gd name="connsiteX178" fmla="*/ 8398 w 7947052"/>
              <a:gd name="connsiteY178" fmla="*/ 872836 h 5511338"/>
              <a:gd name="connsiteX179" fmla="*/ 85 w 7947052"/>
              <a:gd name="connsiteY179" fmla="*/ 781396 h 5511338"/>
              <a:gd name="connsiteX180" fmla="*/ 16710 w 7947052"/>
              <a:gd name="connsiteY180" fmla="*/ 590203 h 5511338"/>
              <a:gd name="connsiteX181" fmla="*/ 25023 w 7947052"/>
              <a:gd name="connsiteY181" fmla="*/ 565265 h 5511338"/>
              <a:gd name="connsiteX182" fmla="*/ 33336 w 7947052"/>
              <a:gd name="connsiteY182" fmla="*/ 515389 h 5511338"/>
              <a:gd name="connsiteX183" fmla="*/ 49961 w 7947052"/>
              <a:gd name="connsiteY183" fmla="*/ 473825 h 5511338"/>
              <a:gd name="connsiteX184" fmla="*/ 74899 w 7947052"/>
              <a:gd name="connsiteY184" fmla="*/ 382385 h 5511338"/>
              <a:gd name="connsiteX185" fmla="*/ 99838 w 7947052"/>
              <a:gd name="connsiteY185" fmla="*/ 357447 h 5511338"/>
              <a:gd name="connsiteX186" fmla="*/ 133089 w 7947052"/>
              <a:gd name="connsiteY186" fmla="*/ 290945 h 5511338"/>
              <a:gd name="connsiteX187" fmla="*/ 158027 w 7947052"/>
              <a:gd name="connsiteY187" fmla="*/ 241069 h 5511338"/>
              <a:gd name="connsiteX188" fmla="*/ 182965 w 7947052"/>
              <a:gd name="connsiteY188" fmla="*/ 199505 h 5511338"/>
              <a:gd name="connsiteX189" fmla="*/ 224529 w 7947052"/>
              <a:gd name="connsiteY189" fmla="*/ 124691 h 5511338"/>
              <a:gd name="connsiteX190" fmla="*/ 266092 w 7947052"/>
              <a:gd name="connsiteY190" fmla="*/ 83127 h 5511338"/>
              <a:gd name="connsiteX191" fmla="*/ 291030 w 7947052"/>
              <a:gd name="connsiteY191" fmla="*/ 74814 h 5511338"/>
              <a:gd name="connsiteX192" fmla="*/ 324281 w 7947052"/>
              <a:gd name="connsiteY192" fmla="*/ 58189 h 551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7947052" h="5511338">
                <a:moveTo>
                  <a:pt x="324281" y="58189"/>
                </a:moveTo>
                <a:cubicBezTo>
                  <a:pt x="368616" y="58189"/>
                  <a:pt x="480082" y="63497"/>
                  <a:pt x="557038" y="74814"/>
                </a:cubicBezTo>
                <a:cubicBezTo>
                  <a:pt x="575428" y="77518"/>
                  <a:pt x="589656" y="92849"/>
                  <a:pt x="606914" y="99752"/>
                </a:cubicBezTo>
                <a:cubicBezTo>
                  <a:pt x="706742" y="139684"/>
                  <a:pt x="650014" y="114174"/>
                  <a:pt x="731605" y="133003"/>
                </a:cubicBezTo>
                <a:cubicBezTo>
                  <a:pt x="751261" y="137539"/>
                  <a:pt x="770332" y="144321"/>
                  <a:pt x="789794" y="149629"/>
                </a:cubicBezTo>
                <a:cubicBezTo>
                  <a:pt x="800816" y="152635"/>
                  <a:pt x="812060" y="154803"/>
                  <a:pt x="823045" y="157942"/>
                </a:cubicBezTo>
                <a:cubicBezTo>
                  <a:pt x="831470" y="160349"/>
                  <a:pt x="839298" y="165096"/>
                  <a:pt x="847983" y="166254"/>
                </a:cubicBezTo>
                <a:cubicBezTo>
                  <a:pt x="937918" y="178245"/>
                  <a:pt x="1117248" y="179820"/>
                  <a:pt x="1180492" y="182880"/>
                </a:cubicBezTo>
                <a:cubicBezTo>
                  <a:pt x="1837206" y="214656"/>
                  <a:pt x="1124835" y="187423"/>
                  <a:pt x="1695881" y="207818"/>
                </a:cubicBezTo>
                <a:cubicBezTo>
                  <a:pt x="1762383" y="202276"/>
                  <a:pt x="1829009" y="198059"/>
                  <a:pt x="1895387" y="191192"/>
                </a:cubicBezTo>
                <a:cubicBezTo>
                  <a:pt x="1980763" y="182360"/>
                  <a:pt x="1901702" y="186605"/>
                  <a:pt x="1961889" y="174567"/>
                </a:cubicBezTo>
                <a:cubicBezTo>
                  <a:pt x="2110859" y="144772"/>
                  <a:pt x="1954731" y="182589"/>
                  <a:pt x="2053329" y="157942"/>
                </a:cubicBezTo>
                <a:lnTo>
                  <a:pt x="2128143" y="108065"/>
                </a:lnTo>
                <a:cubicBezTo>
                  <a:pt x="2136456" y="102523"/>
                  <a:pt x="2146017" y="98504"/>
                  <a:pt x="2153081" y="91440"/>
                </a:cubicBezTo>
                <a:cubicBezTo>
                  <a:pt x="2175903" y="68618"/>
                  <a:pt x="2162272" y="77292"/>
                  <a:pt x="2194645" y="66502"/>
                </a:cubicBezTo>
                <a:cubicBezTo>
                  <a:pt x="2227116" y="34029"/>
                  <a:pt x="2193046" y="63144"/>
                  <a:pt x="2236209" y="41563"/>
                </a:cubicBezTo>
                <a:cubicBezTo>
                  <a:pt x="2293617" y="12860"/>
                  <a:pt x="2225194" y="33926"/>
                  <a:pt x="2294398" y="16625"/>
                </a:cubicBezTo>
                <a:lnTo>
                  <a:pt x="2610281" y="33251"/>
                </a:lnTo>
                <a:cubicBezTo>
                  <a:pt x="2654634" y="35715"/>
                  <a:pt x="2698866" y="41960"/>
                  <a:pt x="2743285" y="41563"/>
                </a:cubicBezTo>
                <a:cubicBezTo>
                  <a:pt x="3009339" y="39187"/>
                  <a:pt x="3275292" y="30087"/>
                  <a:pt x="3541307" y="24938"/>
                </a:cubicBezTo>
                <a:lnTo>
                  <a:pt x="4031758" y="16625"/>
                </a:lnTo>
                <a:cubicBezTo>
                  <a:pt x="4059467" y="13854"/>
                  <a:pt x="4087362" y="12546"/>
                  <a:pt x="4114885" y="8312"/>
                </a:cubicBezTo>
                <a:cubicBezTo>
                  <a:pt x="4123545" y="6980"/>
                  <a:pt x="4131061" y="0"/>
                  <a:pt x="4139823" y="0"/>
                </a:cubicBezTo>
                <a:cubicBezTo>
                  <a:pt x="4300560" y="0"/>
                  <a:pt x="4461248" y="5541"/>
                  <a:pt x="4621961" y="8312"/>
                </a:cubicBezTo>
                <a:cubicBezTo>
                  <a:pt x="4688463" y="13854"/>
                  <a:pt x="4754821" y="21549"/>
                  <a:pt x="4821467" y="24938"/>
                </a:cubicBezTo>
                <a:lnTo>
                  <a:pt x="5178914" y="41563"/>
                </a:lnTo>
                <a:cubicBezTo>
                  <a:pt x="5189998" y="44334"/>
                  <a:pt x="5201143" y="46870"/>
                  <a:pt x="5212165" y="49876"/>
                </a:cubicBezTo>
                <a:cubicBezTo>
                  <a:pt x="5231627" y="55184"/>
                  <a:pt x="5250325" y="64099"/>
                  <a:pt x="5270354" y="66502"/>
                </a:cubicBezTo>
                <a:cubicBezTo>
                  <a:pt x="5319951" y="72454"/>
                  <a:pt x="5370107" y="72043"/>
                  <a:pt x="5419983" y="74814"/>
                </a:cubicBezTo>
                <a:cubicBezTo>
                  <a:pt x="5444921" y="77585"/>
                  <a:pt x="5470048" y="79002"/>
                  <a:pt x="5494798" y="83127"/>
                </a:cubicBezTo>
                <a:cubicBezTo>
                  <a:pt x="5503441" y="84568"/>
                  <a:pt x="5510994" y="90837"/>
                  <a:pt x="5519736" y="91440"/>
                </a:cubicBezTo>
                <a:cubicBezTo>
                  <a:pt x="5591662" y="96400"/>
                  <a:pt x="5663823" y="96981"/>
                  <a:pt x="5735867" y="99752"/>
                </a:cubicBezTo>
                <a:cubicBezTo>
                  <a:pt x="5785905" y="104103"/>
                  <a:pt x="6001994" y="124691"/>
                  <a:pt x="6068376" y="124691"/>
                </a:cubicBezTo>
                <a:cubicBezTo>
                  <a:pt x="6331627" y="124691"/>
                  <a:pt x="6594849" y="119149"/>
                  <a:pt x="6858085" y="116378"/>
                </a:cubicBezTo>
                <a:cubicBezTo>
                  <a:pt x="6866398" y="113607"/>
                  <a:pt x="6874522" y="110190"/>
                  <a:pt x="6883023" y="108065"/>
                </a:cubicBezTo>
                <a:cubicBezTo>
                  <a:pt x="6896730" y="104638"/>
                  <a:pt x="6910464" y="100161"/>
                  <a:pt x="6924587" y="99752"/>
                </a:cubicBezTo>
                <a:cubicBezTo>
                  <a:pt x="7101872" y="94613"/>
                  <a:pt x="7279263" y="94211"/>
                  <a:pt x="7456601" y="91440"/>
                </a:cubicBezTo>
                <a:cubicBezTo>
                  <a:pt x="7462143" y="85898"/>
                  <a:pt x="7466217" y="78319"/>
                  <a:pt x="7473227" y="74814"/>
                </a:cubicBezTo>
                <a:cubicBezTo>
                  <a:pt x="7488901" y="66977"/>
                  <a:pt x="7523103" y="58189"/>
                  <a:pt x="7523103" y="58189"/>
                </a:cubicBezTo>
                <a:cubicBezTo>
                  <a:pt x="7528645" y="52647"/>
                  <a:pt x="7532719" y="45068"/>
                  <a:pt x="7539729" y="41563"/>
                </a:cubicBezTo>
                <a:cubicBezTo>
                  <a:pt x="7555403" y="33726"/>
                  <a:pt x="7589605" y="24938"/>
                  <a:pt x="7589605" y="24938"/>
                </a:cubicBezTo>
                <a:cubicBezTo>
                  <a:pt x="7617314" y="27709"/>
                  <a:pt x="7645264" y="28673"/>
                  <a:pt x="7672732" y="33251"/>
                </a:cubicBezTo>
                <a:cubicBezTo>
                  <a:pt x="7695271" y="37007"/>
                  <a:pt x="7739234" y="49876"/>
                  <a:pt x="7739234" y="49876"/>
                </a:cubicBezTo>
                <a:cubicBezTo>
                  <a:pt x="7744789" y="54043"/>
                  <a:pt x="7781902" y="79427"/>
                  <a:pt x="7789110" y="91440"/>
                </a:cubicBezTo>
                <a:cubicBezTo>
                  <a:pt x="7821479" y="145390"/>
                  <a:pt x="7771927" y="90884"/>
                  <a:pt x="7814049" y="133003"/>
                </a:cubicBezTo>
                <a:cubicBezTo>
                  <a:pt x="7816820" y="144087"/>
                  <a:pt x="7819222" y="155269"/>
                  <a:pt x="7822361" y="166254"/>
                </a:cubicBezTo>
                <a:cubicBezTo>
                  <a:pt x="7824768" y="174679"/>
                  <a:pt x="7828956" y="182600"/>
                  <a:pt x="7830674" y="191192"/>
                </a:cubicBezTo>
                <a:cubicBezTo>
                  <a:pt x="7834517" y="210405"/>
                  <a:pt x="7836216" y="229985"/>
                  <a:pt x="7838987" y="249382"/>
                </a:cubicBezTo>
                <a:cubicBezTo>
                  <a:pt x="7844529" y="335280"/>
                  <a:pt x="7851926" y="421078"/>
                  <a:pt x="7855612" y="507076"/>
                </a:cubicBezTo>
                <a:cubicBezTo>
                  <a:pt x="7856752" y="533681"/>
                  <a:pt x="7862938" y="904530"/>
                  <a:pt x="7872238" y="997527"/>
                </a:cubicBezTo>
                <a:cubicBezTo>
                  <a:pt x="7875050" y="1025644"/>
                  <a:pt x="7883952" y="1052826"/>
                  <a:pt x="7888863" y="1080654"/>
                </a:cubicBezTo>
                <a:cubicBezTo>
                  <a:pt x="7892268" y="1099949"/>
                  <a:pt x="7892770" y="1119751"/>
                  <a:pt x="7897176" y="1138843"/>
                </a:cubicBezTo>
                <a:cubicBezTo>
                  <a:pt x="7917884" y="1228577"/>
                  <a:pt x="7910674" y="1150208"/>
                  <a:pt x="7922114" y="1230283"/>
                </a:cubicBezTo>
                <a:cubicBezTo>
                  <a:pt x="7930658" y="1290089"/>
                  <a:pt x="7945676" y="1480463"/>
                  <a:pt x="7947052" y="1496291"/>
                </a:cubicBezTo>
                <a:cubicBezTo>
                  <a:pt x="7941510" y="1668087"/>
                  <a:pt x="7937893" y="1839957"/>
                  <a:pt x="7930427" y="2011680"/>
                </a:cubicBezTo>
                <a:cubicBezTo>
                  <a:pt x="7926808" y="2094913"/>
                  <a:pt x="7918032" y="2177858"/>
                  <a:pt x="7913801" y="2261062"/>
                </a:cubicBezTo>
                <a:cubicBezTo>
                  <a:pt x="7909718" y="2341362"/>
                  <a:pt x="7910353" y="2421874"/>
                  <a:pt x="7905489" y="2502131"/>
                </a:cubicBezTo>
                <a:cubicBezTo>
                  <a:pt x="7904798" y="2513535"/>
                  <a:pt x="7901080" y="2524645"/>
                  <a:pt x="7897176" y="2535382"/>
                </a:cubicBezTo>
                <a:cubicBezTo>
                  <a:pt x="7889964" y="2555214"/>
                  <a:pt x="7883944" y="2576013"/>
                  <a:pt x="7872238" y="2593571"/>
                </a:cubicBezTo>
                <a:cubicBezTo>
                  <a:pt x="7861370" y="2609873"/>
                  <a:pt x="7830674" y="2635134"/>
                  <a:pt x="7830674" y="2635134"/>
                </a:cubicBezTo>
                <a:cubicBezTo>
                  <a:pt x="7825982" y="2644518"/>
                  <a:pt x="7813047" y="2679152"/>
                  <a:pt x="7797423" y="2685011"/>
                </a:cubicBezTo>
                <a:cubicBezTo>
                  <a:pt x="7781642" y="2690929"/>
                  <a:pt x="7764172" y="2690552"/>
                  <a:pt x="7747547" y="2693323"/>
                </a:cubicBezTo>
                <a:cubicBezTo>
                  <a:pt x="7671269" y="2718750"/>
                  <a:pt x="7790013" y="2676246"/>
                  <a:pt x="7689358" y="2726574"/>
                </a:cubicBezTo>
                <a:cubicBezTo>
                  <a:pt x="7673683" y="2734411"/>
                  <a:pt x="7655753" y="2736691"/>
                  <a:pt x="7639481" y="2743200"/>
                </a:cubicBezTo>
                <a:cubicBezTo>
                  <a:pt x="7627975" y="2747802"/>
                  <a:pt x="7617833" y="2755474"/>
                  <a:pt x="7606230" y="2759825"/>
                </a:cubicBezTo>
                <a:cubicBezTo>
                  <a:pt x="7595533" y="2763836"/>
                  <a:pt x="7584001" y="2765132"/>
                  <a:pt x="7572979" y="2768138"/>
                </a:cubicBezTo>
                <a:cubicBezTo>
                  <a:pt x="7514541" y="2784076"/>
                  <a:pt x="7503691" y="2790145"/>
                  <a:pt x="7439976" y="2801389"/>
                </a:cubicBezTo>
                <a:cubicBezTo>
                  <a:pt x="7417976" y="2805271"/>
                  <a:pt x="7395641" y="2806931"/>
                  <a:pt x="7373474" y="2809702"/>
                </a:cubicBezTo>
                <a:cubicBezTo>
                  <a:pt x="7312514" y="2837411"/>
                  <a:pt x="7248733" y="2859607"/>
                  <a:pt x="7190594" y="2892829"/>
                </a:cubicBezTo>
                <a:cubicBezTo>
                  <a:pt x="7170180" y="2904494"/>
                  <a:pt x="7159206" y="2928179"/>
                  <a:pt x="7140718" y="2942705"/>
                </a:cubicBezTo>
                <a:cubicBezTo>
                  <a:pt x="7120163" y="2958855"/>
                  <a:pt x="7095572" y="2969194"/>
                  <a:pt x="7074216" y="2984269"/>
                </a:cubicBezTo>
                <a:cubicBezTo>
                  <a:pt x="7048405" y="3002488"/>
                  <a:pt x="7025336" y="3024416"/>
                  <a:pt x="6999401" y="3042458"/>
                </a:cubicBezTo>
                <a:cubicBezTo>
                  <a:pt x="6961543" y="3068794"/>
                  <a:pt x="6921025" y="3091145"/>
                  <a:pt x="6883023" y="3117272"/>
                </a:cubicBezTo>
                <a:cubicBezTo>
                  <a:pt x="6876565" y="3121712"/>
                  <a:pt x="6872518" y="3129002"/>
                  <a:pt x="6866398" y="3133898"/>
                </a:cubicBezTo>
                <a:cubicBezTo>
                  <a:pt x="6844761" y="3151208"/>
                  <a:pt x="6799896" y="3183774"/>
                  <a:pt x="6799896" y="3183774"/>
                </a:cubicBezTo>
                <a:cubicBezTo>
                  <a:pt x="6776053" y="3279144"/>
                  <a:pt x="6815386" y="3157578"/>
                  <a:pt x="6758332" y="3233651"/>
                </a:cubicBezTo>
                <a:cubicBezTo>
                  <a:pt x="6749389" y="3245575"/>
                  <a:pt x="6726520" y="3344274"/>
                  <a:pt x="6725081" y="3350029"/>
                </a:cubicBezTo>
                <a:cubicBezTo>
                  <a:pt x="6711725" y="3496963"/>
                  <a:pt x="6708100" y="3495391"/>
                  <a:pt x="6725081" y="3699163"/>
                </a:cubicBezTo>
                <a:cubicBezTo>
                  <a:pt x="6726320" y="3714033"/>
                  <a:pt x="6736165" y="3726872"/>
                  <a:pt x="6741707" y="3740727"/>
                </a:cubicBezTo>
                <a:cubicBezTo>
                  <a:pt x="6776271" y="3999967"/>
                  <a:pt x="6737077" y="3783868"/>
                  <a:pt x="6774958" y="3906982"/>
                </a:cubicBezTo>
                <a:cubicBezTo>
                  <a:pt x="6799660" y="3987263"/>
                  <a:pt x="6773308" y="3955208"/>
                  <a:pt x="6808209" y="3990109"/>
                </a:cubicBezTo>
                <a:cubicBezTo>
                  <a:pt x="6828145" y="4049922"/>
                  <a:pt x="6803950" y="3975207"/>
                  <a:pt x="6824834" y="4048298"/>
                </a:cubicBezTo>
                <a:cubicBezTo>
                  <a:pt x="6827241" y="4056723"/>
                  <a:pt x="6830376" y="4064923"/>
                  <a:pt x="6833147" y="4073236"/>
                </a:cubicBezTo>
                <a:cubicBezTo>
                  <a:pt x="6830376" y="4114800"/>
                  <a:pt x="6831682" y="4156838"/>
                  <a:pt x="6824834" y="4197927"/>
                </a:cubicBezTo>
                <a:cubicBezTo>
                  <a:pt x="6823192" y="4207782"/>
                  <a:pt x="6812677" y="4213929"/>
                  <a:pt x="6808209" y="4222865"/>
                </a:cubicBezTo>
                <a:cubicBezTo>
                  <a:pt x="6804290" y="4230702"/>
                  <a:pt x="6803815" y="4239966"/>
                  <a:pt x="6799896" y="4247803"/>
                </a:cubicBezTo>
                <a:cubicBezTo>
                  <a:pt x="6792670" y="4262254"/>
                  <a:pt x="6782184" y="4274916"/>
                  <a:pt x="6774958" y="4289367"/>
                </a:cubicBezTo>
                <a:cubicBezTo>
                  <a:pt x="6771039" y="4297204"/>
                  <a:pt x="6769052" y="4305880"/>
                  <a:pt x="6766645" y="4314305"/>
                </a:cubicBezTo>
                <a:cubicBezTo>
                  <a:pt x="6763506" y="4325290"/>
                  <a:pt x="6763441" y="4337337"/>
                  <a:pt x="6758332" y="4347556"/>
                </a:cubicBezTo>
                <a:cubicBezTo>
                  <a:pt x="6754827" y="4354566"/>
                  <a:pt x="6747249" y="4358640"/>
                  <a:pt x="6741707" y="4364182"/>
                </a:cubicBezTo>
                <a:cubicBezTo>
                  <a:pt x="6725858" y="4411727"/>
                  <a:pt x="6718897" y="4428359"/>
                  <a:pt x="6708456" y="4480560"/>
                </a:cubicBezTo>
                <a:cubicBezTo>
                  <a:pt x="6701531" y="4515183"/>
                  <a:pt x="6700636" y="4523087"/>
                  <a:pt x="6691830" y="4555374"/>
                </a:cubicBezTo>
                <a:cubicBezTo>
                  <a:pt x="6686522" y="4574836"/>
                  <a:pt x="6682697" y="4594833"/>
                  <a:pt x="6675205" y="4613563"/>
                </a:cubicBezTo>
                <a:cubicBezTo>
                  <a:pt x="6671494" y="4622839"/>
                  <a:pt x="6662833" y="4629462"/>
                  <a:pt x="6658579" y="4638502"/>
                </a:cubicBezTo>
                <a:cubicBezTo>
                  <a:pt x="6640608" y="4676690"/>
                  <a:pt x="6624773" y="4715854"/>
                  <a:pt x="6608703" y="4754880"/>
                </a:cubicBezTo>
                <a:cubicBezTo>
                  <a:pt x="6598359" y="4780002"/>
                  <a:pt x="6596148" y="4808998"/>
                  <a:pt x="6575452" y="4829694"/>
                </a:cubicBezTo>
                <a:cubicBezTo>
                  <a:pt x="6567373" y="4837773"/>
                  <a:pt x="6553285" y="4835236"/>
                  <a:pt x="6542201" y="4838007"/>
                </a:cubicBezTo>
                <a:cubicBezTo>
                  <a:pt x="6478470" y="4832465"/>
                  <a:pt x="6414589" y="4828446"/>
                  <a:pt x="6351009" y="4821382"/>
                </a:cubicBezTo>
                <a:cubicBezTo>
                  <a:pt x="6276604" y="4813115"/>
                  <a:pt x="6365619" y="4805092"/>
                  <a:pt x="6267881" y="4821382"/>
                </a:cubicBezTo>
                <a:cubicBezTo>
                  <a:pt x="6276194" y="4824153"/>
                  <a:pt x="6284318" y="4827569"/>
                  <a:pt x="6292819" y="4829694"/>
                </a:cubicBezTo>
                <a:cubicBezTo>
                  <a:pt x="6306526" y="4833121"/>
                  <a:pt x="6321396" y="4832441"/>
                  <a:pt x="6334383" y="4838007"/>
                </a:cubicBezTo>
                <a:cubicBezTo>
                  <a:pt x="6341587" y="4841094"/>
                  <a:pt x="6345467" y="4849090"/>
                  <a:pt x="6351009" y="4854632"/>
                </a:cubicBezTo>
                <a:cubicBezTo>
                  <a:pt x="6377312" y="4933544"/>
                  <a:pt x="6366047" y="4887056"/>
                  <a:pt x="6375947" y="4995949"/>
                </a:cubicBezTo>
                <a:cubicBezTo>
                  <a:pt x="6373176" y="5018116"/>
                  <a:pt x="6375148" y="5041413"/>
                  <a:pt x="6367634" y="5062451"/>
                </a:cubicBezTo>
                <a:cubicBezTo>
                  <a:pt x="6343006" y="5131410"/>
                  <a:pt x="6331302" y="5098786"/>
                  <a:pt x="6284507" y="5145578"/>
                </a:cubicBezTo>
                <a:cubicBezTo>
                  <a:pt x="6278965" y="5151120"/>
                  <a:pt x="6274891" y="5158698"/>
                  <a:pt x="6267881" y="5162203"/>
                </a:cubicBezTo>
                <a:cubicBezTo>
                  <a:pt x="6238490" y="5176898"/>
                  <a:pt x="6214586" y="5178193"/>
                  <a:pt x="6184754" y="5187142"/>
                </a:cubicBezTo>
                <a:cubicBezTo>
                  <a:pt x="6167968" y="5192178"/>
                  <a:pt x="6151149" y="5197259"/>
                  <a:pt x="6134878" y="5203767"/>
                </a:cubicBezTo>
                <a:cubicBezTo>
                  <a:pt x="6121023" y="5209309"/>
                  <a:pt x="6107630" y="5216182"/>
                  <a:pt x="6093314" y="5220392"/>
                </a:cubicBezTo>
                <a:cubicBezTo>
                  <a:pt x="6060432" y="5230063"/>
                  <a:pt x="6025653" y="5233297"/>
                  <a:pt x="5993561" y="5245331"/>
                </a:cubicBezTo>
                <a:cubicBezTo>
                  <a:pt x="5906142" y="5278113"/>
                  <a:pt x="5950551" y="5267332"/>
                  <a:pt x="5860558" y="5278582"/>
                </a:cubicBezTo>
                <a:cubicBezTo>
                  <a:pt x="5791285" y="5275811"/>
                  <a:pt x="5721765" y="5276740"/>
                  <a:pt x="5652739" y="5270269"/>
                </a:cubicBezTo>
                <a:cubicBezTo>
                  <a:pt x="5597923" y="5265130"/>
                  <a:pt x="5608563" y="5253987"/>
                  <a:pt x="5569612" y="5245331"/>
                </a:cubicBezTo>
                <a:cubicBezTo>
                  <a:pt x="5553159" y="5241675"/>
                  <a:pt x="5536361" y="5239789"/>
                  <a:pt x="5519736" y="5237018"/>
                </a:cubicBezTo>
                <a:cubicBezTo>
                  <a:pt x="5503110" y="5228705"/>
                  <a:pt x="5487555" y="5217768"/>
                  <a:pt x="5469859" y="5212080"/>
                </a:cubicBezTo>
                <a:cubicBezTo>
                  <a:pt x="5352149" y="5174244"/>
                  <a:pt x="5331319" y="5171070"/>
                  <a:pt x="5245416" y="5153891"/>
                </a:cubicBezTo>
                <a:cubicBezTo>
                  <a:pt x="5073620" y="5156662"/>
                  <a:pt x="4901697" y="5155050"/>
                  <a:pt x="4730027" y="5162203"/>
                </a:cubicBezTo>
                <a:cubicBezTo>
                  <a:pt x="4701793" y="5163379"/>
                  <a:pt x="4674873" y="5174833"/>
                  <a:pt x="4646899" y="5178829"/>
                </a:cubicBezTo>
                <a:cubicBezTo>
                  <a:pt x="4566595" y="5190301"/>
                  <a:pt x="4608152" y="5184712"/>
                  <a:pt x="4522209" y="5195454"/>
                </a:cubicBezTo>
                <a:cubicBezTo>
                  <a:pt x="4513896" y="5200996"/>
                  <a:pt x="4506206" y="5207612"/>
                  <a:pt x="4497270" y="5212080"/>
                </a:cubicBezTo>
                <a:cubicBezTo>
                  <a:pt x="4489433" y="5215999"/>
                  <a:pt x="4479846" y="5215884"/>
                  <a:pt x="4472332" y="5220392"/>
                </a:cubicBezTo>
                <a:cubicBezTo>
                  <a:pt x="4465612" y="5224424"/>
                  <a:pt x="4462427" y="5232986"/>
                  <a:pt x="4455707" y="5237018"/>
                </a:cubicBezTo>
                <a:cubicBezTo>
                  <a:pt x="4448193" y="5241526"/>
                  <a:pt x="4438429" y="5241076"/>
                  <a:pt x="4430769" y="5245331"/>
                </a:cubicBezTo>
                <a:cubicBezTo>
                  <a:pt x="4413302" y="5255035"/>
                  <a:pt x="4400277" y="5273736"/>
                  <a:pt x="4380892" y="5278582"/>
                </a:cubicBezTo>
                <a:cubicBezTo>
                  <a:pt x="4248299" y="5311727"/>
                  <a:pt x="4481344" y="5254410"/>
                  <a:pt x="4297765" y="5295207"/>
                </a:cubicBezTo>
                <a:cubicBezTo>
                  <a:pt x="4244210" y="5307109"/>
                  <a:pt x="4303927" y="5308112"/>
                  <a:pt x="4214638" y="5311832"/>
                </a:cubicBezTo>
                <a:cubicBezTo>
                  <a:pt x="4101095" y="5316563"/>
                  <a:pt x="3987423" y="5317374"/>
                  <a:pt x="3873816" y="5320145"/>
                </a:cubicBezTo>
                <a:cubicBezTo>
                  <a:pt x="3859961" y="5322916"/>
                  <a:pt x="3845959" y="5325031"/>
                  <a:pt x="3832252" y="5328458"/>
                </a:cubicBezTo>
                <a:cubicBezTo>
                  <a:pt x="3823751" y="5330583"/>
                  <a:pt x="3816009" y="5335684"/>
                  <a:pt x="3807314" y="5336771"/>
                </a:cubicBezTo>
                <a:cubicBezTo>
                  <a:pt x="3771465" y="5341252"/>
                  <a:pt x="3735271" y="5342312"/>
                  <a:pt x="3699249" y="5345083"/>
                </a:cubicBezTo>
                <a:cubicBezTo>
                  <a:pt x="3690936" y="5347854"/>
                  <a:pt x="3682764" y="5351090"/>
                  <a:pt x="3674310" y="5353396"/>
                </a:cubicBezTo>
                <a:cubicBezTo>
                  <a:pt x="3599423" y="5373821"/>
                  <a:pt x="3540350" y="5385000"/>
                  <a:pt x="3458179" y="5394960"/>
                </a:cubicBezTo>
                <a:cubicBezTo>
                  <a:pt x="3092658" y="5439265"/>
                  <a:pt x="3143156" y="5433023"/>
                  <a:pt x="2859663" y="5444836"/>
                </a:cubicBezTo>
                <a:cubicBezTo>
                  <a:pt x="2843006" y="5446796"/>
                  <a:pt x="2723542" y="5457022"/>
                  <a:pt x="2676783" y="5469774"/>
                </a:cubicBezTo>
                <a:cubicBezTo>
                  <a:pt x="2659876" y="5474385"/>
                  <a:pt x="2644193" y="5483519"/>
                  <a:pt x="2626907" y="5486400"/>
                </a:cubicBezTo>
                <a:cubicBezTo>
                  <a:pt x="2593995" y="5491885"/>
                  <a:pt x="2560446" y="5492493"/>
                  <a:pt x="2527154" y="5494712"/>
                </a:cubicBezTo>
                <a:cubicBezTo>
                  <a:pt x="2386897" y="5504062"/>
                  <a:pt x="2301368" y="5505846"/>
                  <a:pt x="2153081" y="5511338"/>
                </a:cubicBezTo>
                <a:lnTo>
                  <a:pt x="1695881" y="5503025"/>
                </a:lnTo>
                <a:cubicBezTo>
                  <a:pt x="1665289" y="5502098"/>
                  <a:pt x="1634522" y="5500352"/>
                  <a:pt x="1604441" y="5494712"/>
                </a:cubicBezTo>
                <a:cubicBezTo>
                  <a:pt x="1589775" y="5491962"/>
                  <a:pt x="1577034" y="5482806"/>
                  <a:pt x="1562878" y="5478087"/>
                </a:cubicBezTo>
                <a:cubicBezTo>
                  <a:pt x="1552039" y="5474474"/>
                  <a:pt x="1540830" y="5472015"/>
                  <a:pt x="1529627" y="5469774"/>
                </a:cubicBezTo>
                <a:cubicBezTo>
                  <a:pt x="1485396" y="5460928"/>
                  <a:pt x="1440854" y="5453682"/>
                  <a:pt x="1396623" y="5444836"/>
                </a:cubicBezTo>
                <a:cubicBezTo>
                  <a:pt x="1385420" y="5442595"/>
                  <a:pt x="1374575" y="5438764"/>
                  <a:pt x="1363372" y="5436523"/>
                </a:cubicBezTo>
                <a:cubicBezTo>
                  <a:pt x="1241280" y="5412105"/>
                  <a:pt x="1408334" y="5453998"/>
                  <a:pt x="1205430" y="5403272"/>
                </a:cubicBezTo>
                <a:cubicBezTo>
                  <a:pt x="1196929" y="5401147"/>
                  <a:pt x="1188966" y="5397190"/>
                  <a:pt x="1180492" y="5394960"/>
                </a:cubicBezTo>
                <a:cubicBezTo>
                  <a:pt x="1136298" y="5383330"/>
                  <a:pt x="1092017" y="5371985"/>
                  <a:pt x="1047489" y="5361709"/>
                </a:cubicBezTo>
                <a:cubicBezTo>
                  <a:pt x="937598" y="5336349"/>
                  <a:pt x="996516" y="5356256"/>
                  <a:pt x="906172" y="5328458"/>
                </a:cubicBezTo>
                <a:cubicBezTo>
                  <a:pt x="790473" y="5292858"/>
                  <a:pt x="923084" y="5333560"/>
                  <a:pt x="806419" y="5286894"/>
                </a:cubicBezTo>
                <a:cubicBezTo>
                  <a:pt x="782012" y="5277131"/>
                  <a:pt x="756543" y="5270269"/>
                  <a:pt x="731605" y="5261956"/>
                </a:cubicBezTo>
                <a:lnTo>
                  <a:pt x="681729" y="5245331"/>
                </a:lnTo>
                <a:lnTo>
                  <a:pt x="656790" y="5237018"/>
                </a:lnTo>
                <a:cubicBezTo>
                  <a:pt x="613742" y="5193970"/>
                  <a:pt x="632944" y="5216307"/>
                  <a:pt x="598601" y="5170516"/>
                </a:cubicBezTo>
                <a:cubicBezTo>
                  <a:pt x="595830" y="5162203"/>
                  <a:pt x="595669" y="5152494"/>
                  <a:pt x="590289" y="5145578"/>
                </a:cubicBezTo>
                <a:cubicBezTo>
                  <a:pt x="575854" y="5127019"/>
                  <a:pt x="540412" y="5095702"/>
                  <a:pt x="540412" y="5095702"/>
                </a:cubicBezTo>
                <a:cubicBezTo>
                  <a:pt x="498288" y="4969329"/>
                  <a:pt x="538373" y="5097652"/>
                  <a:pt x="523787" y="4754880"/>
                </a:cubicBezTo>
                <a:cubicBezTo>
                  <a:pt x="522720" y="4729811"/>
                  <a:pt x="517746" y="4705054"/>
                  <a:pt x="515474" y="4680065"/>
                </a:cubicBezTo>
                <a:cubicBezTo>
                  <a:pt x="505610" y="4571560"/>
                  <a:pt x="511542" y="4594348"/>
                  <a:pt x="498849" y="4505498"/>
                </a:cubicBezTo>
                <a:cubicBezTo>
                  <a:pt x="496465" y="4488813"/>
                  <a:pt x="494192" y="4472075"/>
                  <a:pt x="490536" y="4455622"/>
                </a:cubicBezTo>
                <a:cubicBezTo>
                  <a:pt x="488635" y="4447068"/>
                  <a:pt x="484630" y="4439109"/>
                  <a:pt x="482223" y="4430683"/>
                </a:cubicBezTo>
                <a:cubicBezTo>
                  <a:pt x="479084" y="4419698"/>
                  <a:pt x="477318" y="4408337"/>
                  <a:pt x="473910" y="4397432"/>
                </a:cubicBezTo>
                <a:cubicBezTo>
                  <a:pt x="463456" y="4363978"/>
                  <a:pt x="449159" y="4331683"/>
                  <a:pt x="440659" y="4297680"/>
                </a:cubicBezTo>
                <a:cubicBezTo>
                  <a:pt x="428728" y="4249952"/>
                  <a:pt x="436590" y="4275037"/>
                  <a:pt x="415721" y="4222865"/>
                </a:cubicBezTo>
                <a:cubicBezTo>
                  <a:pt x="372544" y="3848661"/>
                  <a:pt x="401359" y="4154782"/>
                  <a:pt x="382470" y="3682538"/>
                </a:cubicBezTo>
                <a:cubicBezTo>
                  <a:pt x="381247" y="3651957"/>
                  <a:pt x="376419" y="3621620"/>
                  <a:pt x="374158" y="3591098"/>
                </a:cubicBezTo>
                <a:cubicBezTo>
                  <a:pt x="363098" y="3441777"/>
                  <a:pt x="386262" y="3498927"/>
                  <a:pt x="349219" y="3424843"/>
                </a:cubicBezTo>
                <a:cubicBezTo>
                  <a:pt x="346448" y="3410989"/>
                  <a:pt x="342659" y="3397300"/>
                  <a:pt x="340907" y="3383280"/>
                </a:cubicBezTo>
                <a:cubicBezTo>
                  <a:pt x="337111" y="3352911"/>
                  <a:pt x="337913" y="3321980"/>
                  <a:pt x="332594" y="3291840"/>
                </a:cubicBezTo>
                <a:cubicBezTo>
                  <a:pt x="329548" y="3274582"/>
                  <a:pt x="321511" y="3258589"/>
                  <a:pt x="315969" y="3241963"/>
                </a:cubicBezTo>
                <a:cubicBezTo>
                  <a:pt x="313198" y="3222567"/>
                  <a:pt x="312062" y="3202865"/>
                  <a:pt x="307656" y="3183774"/>
                </a:cubicBezTo>
                <a:cubicBezTo>
                  <a:pt x="303715" y="3166698"/>
                  <a:pt x="293508" y="3151247"/>
                  <a:pt x="291030" y="3133898"/>
                </a:cubicBezTo>
                <a:cubicBezTo>
                  <a:pt x="283678" y="3082432"/>
                  <a:pt x="290243" y="3020435"/>
                  <a:pt x="274405" y="2967643"/>
                </a:cubicBezTo>
                <a:cubicBezTo>
                  <a:pt x="270117" y="2953351"/>
                  <a:pt x="263321" y="2939934"/>
                  <a:pt x="257779" y="2926080"/>
                </a:cubicBezTo>
                <a:cubicBezTo>
                  <a:pt x="255008" y="2876204"/>
                  <a:pt x="254983" y="2826099"/>
                  <a:pt x="249467" y="2776451"/>
                </a:cubicBezTo>
                <a:cubicBezTo>
                  <a:pt x="246646" y="2751061"/>
                  <a:pt x="237493" y="2726756"/>
                  <a:pt x="232841" y="2701636"/>
                </a:cubicBezTo>
                <a:cubicBezTo>
                  <a:pt x="158859" y="2302135"/>
                  <a:pt x="242631" y="2725653"/>
                  <a:pt x="191278" y="2468880"/>
                </a:cubicBezTo>
                <a:cubicBezTo>
                  <a:pt x="173085" y="2050452"/>
                  <a:pt x="188979" y="2368515"/>
                  <a:pt x="133089" y="1620982"/>
                </a:cubicBezTo>
                <a:cubicBezTo>
                  <a:pt x="127290" y="1543415"/>
                  <a:pt x="129679" y="1464877"/>
                  <a:pt x="116463" y="1388225"/>
                </a:cubicBezTo>
                <a:cubicBezTo>
                  <a:pt x="28157" y="876055"/>
                  <a:pt x="111875" y="1326018"/>
                  <a:pt x="49961" y="1047403"/>
                </a:cubicBezTo>
                <a:cubicBezTo>
                  <a:pt x="12128" y="877152"/>
                  <a:pt x="42337" y="974656"/>
                  <a:pt x="8398" y="872836"/>
                </a:cubicBezTo>
                <a:cubicBezTo>
                  <a:pt x="5627" y="842356"/>
                  <a:pt x="-815" y="811988"/>
                  <a:pt x="85" y="781396"/>
                </a:cubicBezTo>
                <a:cubicBezTo>
                  <a:pt x="1966" y="717452"/>
                  <a:pt x="9377" y="653753"/>
                  <a:pt x="16710" y="590203"/>
                </a:cubicBezTo>
                <a:cubicBezTo>
                  <a:pt x="17714" y="581498"/>
                  <a:pt x="23122" y="573819"/>
                  <a:pt x="25023" y="565265"/>
                </a:cubicBezTo>
                <a:cubicBezTo>
                  <a:pt x="28679" y="548812"/>
                  <a:pt x="28901" y="531650"/>
                  <a:pt x="33336" y="515389"/>
                </a:cubicBezTo>
                <a:cubicBezTo>
                  <a:pt x="37262" y="500993"/>
                  <a:pt x="45673" y="488118"/>
                  <a:pt x="49961" y="473825"/>
                </a:cubicBezTo>
                <a:cubicBezTo>
                  <a:pt x="55526" y="455275"/>
                  <a:pt x="61478" y="395805"/>
                  <a:pt x="74899" y="382385"/>
                </a:cubicBezTo>
                <a:lnTo>
                  <a:pt x="99838" y="357447"/>
                </a:lnTo>
                <a:cubicBezTo>
                  <a:pt x="118941" y="300136"/>
                  <a:pt x="104071" y="319963"/>
                  <a:pt x="133089" y="290945"/>
                </a:cubicBezTo>
                <a:cubicBezTo>
                  <a:pt x="153981" y="228263"/>
                  <a:pt x="125798" y="305526"/>
                  <a:pt x="158027" y="241069"/>
                </a:cubicBezTo>
                <a:cubicBezTo>
                  <a:pt x="179610" y="197903"/>
                  <a:pt x="150489" y="231981"/>
                  <a:pt x="182965" y="199505"/>
                </a:cubicBezTo>
                <a:cubicBezTo>
                  <a:pt x="197597" y="155610"/>
                  <a:pt x="186417" y="181860"/>
                  <a:pt x="224529" y="124691"/>
                </a:cubicBezTo>
                <a:cubicBezTo>
                  <a:pt x="241156" y="99751"/>
                  <a:pt x="238381" y="96983"/>
                  <a:pt x="266092" y="83127"/>
                </a:cubicBezTo>
                <a:cubicBezTo>
                  <a:pt x="273929" y="79208"/>
                  <a:pt x="282717" y="77585"/>
                  <a:pt x="291030" y="74814"/>
                </a:cubicBezTo>
                <a:cubicBezTo>
                  <a:pt x="309615" y="56230"/>
                  <a:pt x="279946" y="58189"/>
                  <a:pt x="324281" y="58189"/>
                </a:cubicBezTo>
                <a:close/>
              </a:path>
            </a:pathLst>
          </a:cu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847355" y="6379549"/>
            <a:ext cx="2158933" cy="365125"/>
          </a:xfrm>
        </p:spPr>
        <p:txBody>
          <a:bodyPr/>
          <a:lstStyle/>
          <a:p>
            <a:fld id="{24AF3E1B-BA23-4D05-BEFA-DFF7C91DE9AD}" type="datetime2">
              <a:rPr lang="zh-TW" altLang="en-US" smtClean="0"/>
              <a:t>2019年11月21日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新增頁尾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2506-1BB9-4680-B5FF-E98FCA362BFA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3" y="5470748"/>
            <a:ext cx="1857408" cy="1393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5922349"/>
            <a:ext cx="2735627" cy="93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3" y="5470748"/>
            <a:ext cx="1857408" cy="1393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73" y="5922349"/>
            <a:ext cx="2735627" cy="93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8F230F55-F10B-4617-9298-19690876AC90}"/>
              </a:ext>
            </a:extLst>
          </p:cNvPr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FAF4ACE1-88E0-4DF3-8BA9-6BFAAA9C2893}"/>
                </a:ext>
              </a:extLst>
            </p:cNvPr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6">
              <a:extLst>
                <a:ext uri="{FF2B5EF4-FFF2-40B4-BE49-F238E27FC236}">
                  <a16:creationId xmlns:a16="http://schemas.microsoft.com/office/drawing/2014/main" id="{DDC7ECE4-3FB9-4167-8398-0388B90D6F68}"/>
                </a:ext>
              </a:extLst>
            </p:cNvPr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​​ 8">
              <a:extLst>
                <a:ext uri="{FF2B5EF4-FFF2-40B4-BE49-F238E27FC236}">
                  <a16:creationId xmlns:a16="http://schemas.microsoft.com/office/drawing/2014/main" id="{15D5ECC5-F14A-4EEB-8621-BC09BF6DFCD9}"/>
                </a:ext>
              </a:extLst>
            </p:cNvPr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88BEB987-8D4F-4727-9099-01BF58127178}"/>
                </a:ext>
              </a:extLst>
            </p:cNvPr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1EE5F747-D10F-49F5-98BA-4BF32AF63F11}"/>
                </a:ext>
              </a:extLst>
            </p:cNvPr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1">
              <a:extLst>
                <a:ext uri="{FF2B5EF4-FFF2-40B4-BE49-F238E27FC236}">
                  <a16:creationId xmlns:a16="http://schemas.microsoft.com/office/drawing/2014/main" id="{E477B6F3-FC50-491D-B9B5-534D338B0A5E}"/>
                </a:ext>
              </a:extLst>
            </p:cNvPr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2">
              <a:extLst>
                <a:ext uri="{FF2B5EF4-FFF2-40B4-BE49-F238E27FC236}">
                  <a16:creationId xmlns:a16="http://schemas.microsoft.com/office/drawing/2014/main" id="{9A5AECE2-1393-4275-9CA1-C24DF246C2B9}"/>
                </a:ext>
              </a:extLst>
            </p:cNvPr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 13">
              <a:extLst>
                <a:ext uri="{FF2B5EF4-FFF2-40B4-BE49-F238E27FC236}">
                  <a16:creationId xmlns:a16="http://schemas.microsoft.com/office/drawing/2014/main" id="{931B437B-3210-4A36-BDE7-E492898EFD41}"/>
                </a:ext>
              </a:extLst>
            </p:cNvPr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​​ 14">
              <a:extLst>
                <a:ext uri="{FF2B5EF4-FFF2-40B4-BE49-F238E27FC236}">
                  <a16:creationId xmlns:a16="http://schemas.microsoft.com/office/drawing/2014/main" id="{1A6C5B7B-9D2E-4C63-AFA0-EE0E4AEDCCFE}"/>
                </a:ext>
              </a:extLst>
            </p:cNvPr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9C7D6A91-77EC-4246-B8F2-0A5554B8B2F6}"/>
                </a:ext>
              </a:extLst>
            </p:cNvPr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C706237A-EAE9-4416-8806-FBB1B33C1577}"/>
                </a:ext>
              </a:extLst>
            </p:cNvPr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DE06665A-6A4B-490E-B213-BD7E965DD545}"/>
                </a:ext>
              </a:extLst>
            </p:cNvPr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​​ 18">
              <a:extLst>
                <a:ext uri="{FF2B5EF4-FFF2-40B4-BE49-F238E27FC236}">
                  <a16:creationId xmlns:a16="http://schemas.microsoft.com/office/drawing/2014/main" id="{51061CA0-4F65-453D-8D52-C728C06C3678}"/>
                </a:ext>
              </a:extLst>
            </p:cNvPr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​​ 19">
              <a:extLst>
                <a:ext uri="{FF2B5EF4-FFF2-40B4-BE49-F238E27FC236}">
                  <a16:creationId xmlns:a16="http://schemas.microsoft.com/office/drawing/2014/main" id="{40883DCA-E87D-48D4-A453-932BE35FFB00}"/>
                </a:ext>
              </a:extLst>
            </p:cNvPr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​​ 20">
              <a:extLst>
                <a:ext uri="{FF2B5EF4-FFF2-40B4-BE49-F238E27FC236}">
                  <a16:creationId xmlns:a16="http://schemas.microsoft.com/office/drawing/2014/main" id="{9B573948-769B-4DAA-A278-E89F315A6DC8}"/>
                </a:ext>
              </a:extLst>
            </p:cNvPr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2DA6CD24-3A03-4593-95D8-2C2ECBFCC6A3}"/>
                </a:ext>
              </a:extLst>
            </p:cNvPr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F885B3E3-160F-496A-8864-ECDAEC0CBCE4}"/>
                </a:ext>
              </a:extLst>
            </p:cNvPr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1FACC9BD-6194-42F7-A7B5-7FBA56DF1DFD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​​ 41">
                <a:extLst>
                  <a:ext uri="{FF2B5EF4-FFF2-40B4-BE49-F238E27FC236}">
                    <a16:creationId xmlns:a16="http://schemas.microsoft.com/office/drawing/2014/main" id="{36682708-3BC4-4FF6-9BCA-73EEB24EFF10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38320293-6E44-4C45-8EA4-BB71F3CB0906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AD5C0CFC-9E2C-4DD2-8B37-443D42F71E10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4ED4A86A-3EB8-4A6B-A587-FA2B2F9FACF1}"/>
                  </a:ext>
                </a:extLst>
              </p:cNvPr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群組 52">
                <a:extLst>
                  <a:ext uri="{FF2B5EF4-FFF2-40B4-BE49-F238E27FC236}">
                    <a16:creationId xmlns:a16="http://schemas.microsoft.com/office/drawing/2014/main" id="{91BADFB4-ECFC-484A-A28E-5658AD43070B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9" name="直線接點 58">
                  <a:extLst>
                    <a:ext uri="{FF2B5EF4-FFF2-40B4-BE49-F238E27FC236}">
                      <a16:creationId xmlns:a16="http://schemas.microsoft.com/office/drawing/2014/main" id="{747EFAB7-834B-4EFE-8148-F325A98EC2BD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接點 59">
                  <a:extLst>
                    <a:ext uri="{FF2B5EF4-FFF2-40B4-BE49-F238E27FC236}">
                      <a16:creationId xmlns:a16="http://schemas.microsoft.com/office/drawing/2014/main" id="{643C57AD-682D-4444-8173-8536CF2CFC53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線接點 60">
                  <a:extLst>
                    <a:ext uri="{FF2B5EF4-FFF2-40B4-BE49-F238E27FC236}">
                      <a16:creationId xmlns:a16="http://schemas.microsoft.com/office/drawing/2014/main" id="{F9A79230-CF71-43F4-8FA6-7C71C76BC30E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線接點 61">
                  <a:extLst>
                    <a:ext uri="{FF2B5EF4-FFF2-40B4-BE49-F238E27FC236}">
                      <a16:creationId xmlns:a16="http://schemas.microsoft.com/office/drawing/2014/main" id="{86A786F8-E375-4576-9743-3B7E1B8386D9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接點 62">
                  <a:extLst>
                    <a:ext uri="{FF2B5EF4-FFF2-40B4-BE49-F238E27FC236}">
                      <a16:creationId xmlns:a16="http://schemas.microsoft.com/office/drawing/2014/main" id="{6E951A16-1842-48B0-A34C-8677AD60A374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B822D1B3-BB19-483B-B77E-9A34F80725C9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9DC8A3A8-6BD0-4582-867D-ED14D8F574EE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4B7A8E15-F226-4F95-A03A-9D13DE6706F5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​​ 49">
                <a:extLst>
                  <a:ext uri="{FF2B5EF4-FFF2-40B4-BE49-F238E27FC236}">
                    <a16:creationId xmlns:a16="http://schemas.microsoft.com/office/drawing/2014/main" id="{33AF5EE0-2664-444C-8652-1A86B0A12000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​​ 50">
                <a:extLst>
                  <a:ext uri="{FF2B5EF4-FFF2-40B4-BE49-F238E27FC236}">
                    <a16:creationId xmlns:a16="http://schemas.microsoft.com/office/drawing/2014/main" id="{108A8BE7-0BD2-456E-8E10-76B6F6C1B356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5822C629-3AD4-4BBB-AB42-207DF8E9EB25}"/>
                </a:ext>
              </a:extLst>
            </p:cNvPr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3D2A4478-9C26-4EE8-96A6-3983F67CB24A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>
                <a:extLst>
                  <a:ext uri="{FF2B5EF4-FFF2-40B4-BE49-F238E27FC236}">
                    <a16:creationId xmlns:a16="http://schemas.microsoft.com/office/drawing/2014/main" id="{7889468C-9307-4317-8446-1F0FC9647142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F8AD8816-6D4B-42EB-8ED7-D56BD35663B7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E8020ADC-923D-406D-8AF9-86DCC0C1B09F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F8BA8027-9A1E-4EE7-9795-9C7726E4BE60}"/>
                  </a:ext>
                </a:extLst>
              </p:cNvPr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B6CEDDE8-BF4E-479C-8836-06CDAA10E89E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id="{A82B137E-9467-4A36-B6C0-5CA735B084DF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02FD656E-7813-49DE-9072-7627C70C9D80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接點 44">
                  <a:extLst>
                    <a:ext uri="{FF2B5EF4-FFF2-40B4-BE49-F238E27FC236}">
                      <a16:creationId xmlns:a16="http://schemas.microsoft.com/office/drawing/2014/main" id="{E66EB67A-91A0-4396-B83E-FC51B59EA947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接點 45">
                  <a:extLst>
                    <a:ext uri="{FF2B5EF4-FFF2-40B4-BE49-F238E27FC236}">
                      <a16:creationId xmlns:a16="http://schemas.microsoft.com/office/drawing/2014/main" id="{579325C7-F933-4F32-A534-8720935DCB61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接點 46">
                  <a:extLst>
                    <a:ext uri="{FF2B5EF4-FFF2-40B4-BE49-F238E27FC236}">
                      <a16:creationId xmlns:a16="http://schemas.microsoft.com/office/drawing/2014/main" id="{1BF34E17-4C1A-4778-943F-5334ABA39927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A018AC2D-69D9-4408-8127-E0CB101F585F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D492D964-5ED8-432E-97CA-4071656DA591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BA4832D7-567B-4B65-A45E-C5435F540F98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​​ 33">
                <a:extLst>
                  <a:ext uri="{FF2B5EF4-FFF2-40B4-BE49-F238E27FC236}">
                    <a16:creationId xmlns:a16="http://schemas.microsoft.com/office/drawing/2014/main" id="{92BC5D09-D020-4675-8142-4115983B3722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F7F1E7E2-71DE-4786-8240-FA0EBFD016C9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4" name="直線接點​​ 57">
            <a:extLst>
              <a:ext uri="{FF2B5EF4-FFF2-40B4-BE49-F238E27FC236}">
                <a16:creationId xmlns:a16="http://schemas.microsoft.com/office/drawing/2014/main" id="{AF0FC5BF-6473-41A7-BC0C-B9ED1BBBE252}"/>
              </a:ext>
            </a:extLst>
          </p:cNvPr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0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57BC8-792F-4226-9835-563EAAB3AEEB}" type="datetime2">
              <a:rPr lang="zh-TW" altLang="en-US" smtClean="0"/>
              <a:t>2019年11月21日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353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D99EC-C9E0-46B9-B760-E20C74BFEBD6}" type="datetime2">
              <a:rPr lang="zh-TW" altLang="en-US" smtClean="0"/>
              <a:t>2019年11月21日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621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  <a:latin typeface="Arial"/>
                <a:cs typeface="Arial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accent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accent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accent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accent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Arial"/>
                <a:ea typeface="ＭＳ Ｐゴシック" charset="0"/>
                <a:cs typeface="Arial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47120854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en you need entire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0" y="6317774"/>
            <a:ext cx="12192000" cy="573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8130" y="178596"/>
            <a:ext cx="11715751" cy="625079"/>
          </a:xfrm>
        </p:spPr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-4467" y="6697268"/>
            <a:ext cx="12196467" cy="186631"/>
          </a:xfrm>
          <a:prstGeom prst="rect">
            <a:avLst/>
          </a:prstGeom>
          <a:gradFill flip="none" rotWithShape="1">
            <a:gsLst>
              <a:gs pos="0">
                <a:srgbClr val="0D67B9"/>
              </a:gs>
              <a:gs pos="73000">
                <a:srgbClr val="15ABEE"/>
              </a:gs>
              <a:gs pos="85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1906255" y="6649891"/>
            <a:ext cx="290215" cy="241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75" tIns="32138" rIns="64275" bIns="3213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174" rtl="0" eaLnBrk="1" latinLnBrk="0" hangingPunct="1">
              <a:defRPr sz="1100" b="0" i="0" kern="1200">
                <a:solidFill>
                  <a:srgbClr val="FFFFFF"/>
                </a:solidFill>
                <a:latin typeface="Helvetica Neue Bold Condensed"/>
                <a:ea typeface="ＭＳ Ｐゴシック" charset="0"/>
                <a:cs typeface="Helvetica Neue Bold Condensed"/>
              </a:defRPr>
            </a:lvl1pPr>
            <a:lvl2pPr marL="457088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174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262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350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5438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6pPr>
            <a:lvl7pPr marL="2742525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7pPr>
            <a:lvl8pPr marL="3199612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8pPr>
            <a:lvl9pPr marL="3656699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9pPr>
          </a:lstStyle>
          <a:p>
            <a:fld id="{3882495B-39B3-5F42-8174-3C1974B27A1C}" type="slidenum">
              <a:rPr lang="en-US" sz="1100" smtClean="0">
                <a:solidFill>
                  <a:srgbClr val="000000"/>
                </a:solidFill>
              </a:rPr>
              <a:pPr/>
              <a:t>‹#›</a:t>
            </a:fld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57261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1190626" y="2268142"/>
            <a:ext cx="9810751" cy="2321719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xfrm>
            <a:off x="675967" y="6362096"/>
            <a:ext cx="345472" cy="267891"/>
          </a:xfrm>
          <a:prstGeom prst="rect">
            <a:avLst/>
          </a:prstGeom>
        </p:spPr>
        <p:txBody>
          <a:bodyPr/>
          <a:lstStyle/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16197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658611" y="6401146"/>
            <a:ext cx="345472" cy="267891"/>
          </a:xfrm>
          <a:prstGeom prst="rect">
            <a:avLst/>
          </a:prstGeom>
        </p:spPr>
        <p:txBody>
          <a:bodyPr/>
          <a:lstStyle/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165291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69" y="1240269"/>
            <a:ext cx="6269931" cy="4280085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77" y="6173821"/>
            <a:ext cx="1154064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89715" y="2879014"/>
            <a:ext cx="5951407" cy="116955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altLang="zh-TW" dirty="0">
                <a:sym typeface="Helvetica Neue Bold Condensed" charset="0"/>
              </a:rPr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089713" y="4856997"/>
            <a:ext cx="5623555" cy="63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>
                <a:latin typeface="Neo Sans Intel"/>
                <a:cs typeface="Neo Sans Intel"/>
              </a:rPr>
              <a:t>Subtitle</a:t>
            </a:r>
            <a:endParaRPr lang="en-US" dirty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>
                <a:latin typeface="Neo Sans Intel"/>
                <a:cs typeface="Neo Sans Intel"/>
              </a:rPr>
              <a:t>Additional Info</a:t>
            </a:r>
            <a:endParaRPr lang="en-US" sz="1600" dirty="0">
              <a:latin typeface="Verdana" charset="0"/>
            </a:endParaRPr>
          </a:p>
        </p:txBody>
      </p:sp>
      <p:pic>
        <p:nvPicPr>
          <p:cNvPr id="8" name="Picture 9" descr="C:\Users\Richard\Desktop\Research\Intel-NTU\Documents\INC-NSC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89" y="6109336"/>
            <a:ext cx="871755" cy="74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群組 13"/>
          <p:cNvGrpSpPr>
            <a:grpSpLocks noChangeAspect="1"/>
          </p:cNvGrpSpPr>
          <p:nvPr/>
        </p:nvGrpSpPr>
        <p:grpSpPr>
          <a:xfrm>
            <a:off x="138606" y="6155060"/>
            <a:ext cx="864405" cy="648304"/>
            <a:chOff x="57462" y="6349258"/>
            <a:chExt cx="442800" cy="442800"/>
          </a:xfrm>
        </p:grpSpPr>
        <p:sp>
          <p:nvSpPr>
            <p:cNvPr id="16" name="橢圓 15"/>
            <p:cNvSpPr>
              <a:spLocks noChangeAspect="1"/>
            </p:cNvSpPr>
            <p:nvPr/>
          </p:nvSpPr>
          <p:spPr>
            <a:xfrm>
              <a:off x="57462" y="6349258"/>
              <a:ext cx="442800" cy="442800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solidFill>
                  <a:srgbClr val="000000"/>
                </a:solidFill>
                <a:latin typeface="Neo Sans Intel" pitchFamily="34" charset="0"/>
                <a:ea typeface="微軟正黑體"/>
                <a:cs typeface="Arial" pitchFamily="34" charset="0"/>
              </a:endParaRPr>
            </a:p>
          </p:txBody>
        </p:sp>
        <p:pic>
          <p:nvPicPr>
            <p:cNvPr id="17" name="圖片 16" descr="ntu_logo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6364869"/>
              <a:ext cx="406808" cy="406421"/>
            </a:xfrm>
            <a:prstGeom prst="rect">
              <a:avLst/>
            </a:prstGeom>
          </p:spPr>
        </p:pic>
      </p:grp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930400" y="6615583"/>
            <a:ext cx="9042400" cy="15388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>
            <a:sp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en-US" sz="1000" dirty="0">
                <a:solidFill>
                  <a:srgbClr val="4D4D4D">
                    <a:lumMod val="75000"/>
                  </a:srgbClr>
                </a:solidFill>
                <a:latin typeface="Arial"/>
                <a:ea typeface="微軟正黑體"/>
                <a:cs typeface="Arial"/>
              </a:rPr>
              <a:t>Intel-NTU Connected Context Computing Center</a:t>
            </a:r>
          </a:p>
        </p:txBody>
      </p:sp>
    </p:spTree>
    <p:extLst>
      <p:ext uri="{BB962C8B-B14F-4D97-AF65-F5344CB8AC3E}">
        <p14:creationId xmlns:p14="http://schemas.microsoft.com/office/powerpoint/2010/main" val="155384132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8130" y="2821783"/>
            <a:ext cx="11715751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zh-TW" altLang="en-US">
                <a:sym typeface="Helvetica Neue Bold Condensed" charset="0"/>
              </a:rPr>
              <a:t>按一下以編輯母片標題樣式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3538728"/>
            <a:ext cx="11715749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lang="en-US" sz="2700" b="0" dirty="0">
                <a:solidFill>
                  <a:srgbClr val="9A9A9A"/>
                </a:solidFill>
                <a:latin typeface="Arial"/>
                <a:ea typeface="+mn-ea"/>
                <a:cs typeface="Arial"/>
                <a:sym typeface="Helvetica Neue Light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7796328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  <a:latin typeface="Arial"/>
                <a:cs typeface="Arial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accent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accent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accent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accent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Arial"/>
                <a:ea typeface="ＭＳ Ｐゴシック" charset="0"/>
                <a:cs typeface="Arial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4279977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76416" y="1785939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Rectangle 3"/>
          <p:cNvSpPr>
            <a:spLocks/>
          </p:cNvSpPr>
          <p:nvPr/>
        </p:nvSpPr>
        <p:spPr bwMode="auto">
          <a:xfrm>
            <a:off x="6048378" y="1589485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7575" y="1148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endParaRPr lang="en-US" sz="1800" dirty="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38127" y="1785939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accent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accent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accent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accent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94223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手繪多邊形 7"/>
          <p:cNvSpPr/>
          <p:nvPr/>
        </p:nvSpPr>
        <p:spPr>
          <a:xfrm>
            <a:off x="47328" y="1105593"/>
            <a:ext cx="11809312" cy="5511338"/>
          </a:xfrm>
          <a:custGeom>
            <a:avLst/>
            <a:gdLst>
              <a:gd name="connsiteX0" fmla="*/ 324281 w 7947052"/>
              <a:gd name="connsiteY0" fmla="*/ 58189 h 5511338"/>
              <a:gd name="connsiteX1" fmla="*/ 557038 w 7947052"/>
              <a:gd name="connsiteY1" fmla="*/ 74814 h 5511338"/>
              <a:gd name="connsiteX2" fmla="*/ 606914 w 7947052"/>
              <a:gd name="connsiteY2" fmla="*/ 99752 h 5511338"/>
              <a:gd name="connsiteX3" fmla="*/ 731605 w 7947052"/>
              <a:gd name="connsiteY3" fmla="*/ 133003 h 5511338"/>
              <a:gd name="connsiteX4" fmla="*/ 789794 w 7947052"/>
              <a:gd name="connsiteY4" fmla="*/ 149629 h 5511338"/>
              <a:gd name="connsiteX5" fmla="*/ 823045 w 7947052"/>
              <a:gd name="connsiteY5" fmla="*/ 157942 h 5511338"/>
              <a:gd name="connsiteX6" fmla="*/ 847983 w 7947052"/>
              <a:gd name="connsiteY6" fmla="*/ 166254 h 5511338"/>
              <a:gd name="connsiteX7" fmla="*/ 1180492 w 7947052"/>
              <a:gd name="connsiteY7" fmla="*/ 182880 h 5511338"/>
              <a:gd name="connsiteX8" fmla="*/ 1695881 w 7947052"/>
              <a:gd name="connsiteY8" fmla="*/ 207818 h 5511338"/>
              <a:gd name="connsiteX9" fmla="*/ 1895387 w 7947052"/>
              <a:gd name="connsiteY9" fmla="*/ 191192 h 5511338"/>
              <a:gd name="connsiteX10" fmla="*/ 1961889 w 7947052"/>
              <a:gd name="connsiteY10" fmla="*/ 174567 h 5511338"/>
              <a:gd name="connsiteX11" fmla="*/ 2053329 w 7947052"/>
              <a:gd name="connsiteY11" fmla="*/ 157942 h 5511338"/>
              <a:gd name="connsiteX12" fmla="*/ 2128143 w 7947052"/>
              <a:gd name="connsiteY12" fmla="*/ 108065 h 5511338"/>
              <a:gd name="connsiteX13" fmla="*/ 2153081 w 7947052"/>
              <a:gd name="connsiteY13" fmla="*/ 91440 h 5511338"/>
              <a:gd name="connsiteX14" fmla="*/ 2194645 w 7947052"/>
              <a:gd name="connsiteY14" fmla="*/ 66502 h 5511338"/>
              <a:gd name="connsiteX15" fmla="*/ 2236209 w 7947052"/>
              <a:gd name="connsiteY15" fmla="*/ 41563 h 5511338"/>
              <a:gd name="connsiteX16" fmla="*/ 2294398 w 7947052"/>
              <a:gd name="connsiteY16" fmla="*/ 16625 h 5511338"/>
              <a:gd name="connsiteX17" fmla="*/ 2610281 w 7947052"/>
              <a:gd name="connsiteY17" fmla="*/ 33251 h 5511338"/>
              <a:gd name="connsiteX18" fmla="*/ 2743285 w 7947052"/>
              <a:gd name="connsiteY18" fmla="*/ 41563 h 5511338"/>
              <a:gd name="connsiteX19" fmla="*/ 3541307 w 7947052"/>
              <a:gd name="connsiteY19" fmla="*/ 24938 h 5511338"/>
              <a:gd name="connsiteX20" fmla="*/ 4031758 w 7947052"/>
              <a:gd name="connsiteY20" fmla="*/ 16625 h 5511338"/>
              <a:gd name="connsiteX21" fmla="*/ 4114885 w 7947052"/>
              <a:gd name="connsiteY21" fmla="*/ 8312 h 5511338"/>
              <a:gd name="connsiteX22" fmla="*/ 4139823 w 7947052"/>
              <a:gd name="connsiteY22" fmla="*/ 0 h 5511338"/>
              <a:gd name="connsiteX23" fmla="*/ 4621961 w 7947052"/>
              <a:gd name="connsiteY23" fmla="*/ 8312 h 5511338"/>
              <a:gd name="connsiteX24" fmla="*/ 4821467 w 7947052"/>
              <a:gd name="connsiteY24" fmla="*/ 24938 h 5511338"/>
              <a:gd name="connsiteX25" fmla="*/ 5178914 w 7947052"/>
              <a:gd name="connsiteY25" fmla="*/ 41563 h 5511338"/>
              <a:gd name="connsiteX26" fmla="*/ 5212165 w 7947052"/>
              <a:gd name="connsiteY26" fmla="*/ 49876 h 5511338"/>
              <a:gd name="connsiteX27" fmla="*/ 5270354 w 7947052"/>
              <a:gd name="connsiteY27" fmla="*/ 66502 h 5511338"/>
              <a:gd name="connsiteX28" fmla="*/ 5419983 w 7947052"/>
              <a:gd name="connsiteY28" fmla="*/ 74814 h 5511338"/>
              <a:gd name="connsiteX29" fmla="*/ 5494798 w 7947052"/>
              <a:gd name="connsiteY29" fmla="*/ 83127 h 5511338"/>
              <a:gd name="connsiteX30" fmla="*/ 5519736 w 7947052"/>
              <a:gd name="connsiteY30" fmla="*/ 91440 h 5511338"/>
              <a:gd name="connsiteX31" fmla="*/ 5735867 w 7947052"/>
              <a:gd name="connsiteY31" fmla="*/ 99752 h 5511338"/>
              <a:gd name="connsiteX32" fmla="*/ 6068376 w 7947052"/>
              <a:gd name="connsiteY32" fmla="*/ 124691 h 5511338"/>
              <a:gd name="connsiteX33" fmla="*/ 6858085 w 7947052"/>
              <a:gd name="connsiteY33" fmla="*/ 116378 h 5511338"/>
              <a:gd name="connsiteX34" fmla="*/ 6883023 w 7947052"/>
              <a:gd name="connsiteY34" fmla="*/ 108065 h 5511338"/>
              <a:gd name="connsiteX35" fmla="*/ 6924587 w 7947052"/>
              <a:gd name="connsiteY35" fmla="*/ 99752 h 5511338"/>
              <a:gd name="connsiteX36" fmla="*/ 7456601 w 7947052"/>
              <a:gd name="connsiteY36" fmla="*/ 91440 h 5511338"/>
              <a:gd name="connsiteX37" fmla="*/ 7473227 w 7947052"/>
              <a:gd name="connsiteY37" fmla="*/ 74814 h 5511338"/>
              <a:gd name="connsiteX38" fmla="*/ 7523103 w 7947052"/>
              <a:gd name="connsiteY38" fmla="*/ 58189 h 5511338"/>
              <a:gd name="connsiteX39" fmla="*/ 7539729 w 7947052"/>
              <a:gd name="connsiteY39" fmla="*/ 41563 h 5511338"/>
              <a:gd name="connsiteX40" fmla="*/ 7589605 w 7947052"/>
              <a:gd name="connsiteY40" fmla="*/ 24938 h 5511338"/>
              <a:gd name="connsiteX41" fmla="*/ 7672732 w 7947052"/>
              <a:gd name="connsiteY41" fmla="*/ 33251 h 5511338"/>
              <a:gd name="connsiteX42" fmla="*/ 7739234 w 7947052"/>
              <a:gd name="connsiteY42" fmla="*/ 49876 h 5511338"/>
              <a:gd name="connsiteX43" fmla="*/ 7789110 w 7947052"/>
              <a:gd name="connsiteY43" fmla="*/ 91440 h 5511338"/>
              <a:gd name="connsiteX44" fmla="*/ 7814049 w 7947052"/>
              <a:gd name="connsiteY44" fmla="*/ 133003 h 5511338"/>
              <a:gd name="connsiteX45" fmla="*/ 7822361 w 7947052"/>
              <a:gd name="connsiteY45" fmla="*/ 166254 h 5511338"/>
              <a:gd name="connsiteX46" fmla="*/ 7830674 w 7947052"/>
              <a:gd name="connsiteY46" fmla="*/ 191192 h 5511338"/>
              <a:gd name="connsiteX47" fmla="*/ 7838987 w 7947052"/>
              <a:gd name="connsiteY47" fmla="*/ 249382 h 5511338"/>
              <a:gd name="connsiteX48" fmla="*/ 7855612 w 7947052"/>
              <a:gd name="connsiteY48" fmla="*/ 507076 h 5511338"/>
              <a:gd name="connsiteX49" fmla="*/ 7872238 w 7947052"/>
              <a:gd name="connsiteY49" fmla="*/ 997527 h 5511338"/>
              <a:gd name="connsiteX50" fmla="*/ 7888863 w 7947052"/>
              <a:gd name="connsiteY50" fmla="*/ 1080654 h 5511338"/>
              <a:gd name="connsiteX51" fmla="*/ 7897176 w 7947052"/>
              <a:gd name="connsiteY51" fmla="*/ 1138843 h 5511338"/>
              <a:gd name="connsiteX52" fmla="*/ 7922114 w 7947052"/>
              <a:gd name="connsiteY52" fmla="*/ 1230283 h 5511338"/>
              <a:gd name="connsiteX53" fmla="*/ 7947052 w 7947052"/>
              <a:gd name="connsiteY53" fmla="*/ 1496291 h 5511338"/>
              <a:gd name="connsiteX54" fmla="*/ 7930427 w 7947052"/>
              <a:gd name="connsiteY54" fmla="*/ 2011680 h 5511338"/>
              <a:gd name="connsiteX55" fmla="*/ 7913801 w 7947052"/>
              <a:gd name="connsiteY55" fmla="*/ 2261062 h 5511338"/>
              <a:gd name="connsiteX56" fmla="*/ 7905489 w 7947052"/>
              <a:gd name="connsiteY56" fmla="*/ 2502131 h 5511338"/>
              <a:gd name="connsiteX57" fmla="*/ 7897176 w 7947052"/>
              <a:gd name="connsiteY57" fmla="*/ 2535382 h 5511338"/>
              <a:gd name="connsiteX58" fmla="*/ 7872238 w 7947052"/>
              <a:gd name="connsiteY58" fmla="*/ 2593571 h 5511338"/>
              <a:gd name="connsiteX59" fmla="*/ 7830674 w 7947052"/>
              <a:gd name="connsiteY59" fmla="*/ 2635134 h 5511338"/>
              <a:gd name="connsiteX60" fmla="*/ 7797423 w 7947052"/>
              <a:gd name="connsiteY60" fmla="*/ 2685011 h 5511338"/>
              <a:gd name="connsiteX61" fmla="*/ 7747547 w 7947052"/>
              <a:gd name="connsiteY61" fmla="*/ 2693323 h 5511338"/>
              <a:gd name="connsiteX62" fmla="*/ 7689358 w 7947052"/>
              <a:gd name="connsiteY62" fmla="*/ 2726574 h 5511338"/>
              <a:gd name="connsiteX63" fmla="*/ 7639481 w 7947052"/>
              <a:gd name="connsiteY63" fmla="*/ 2743200 h 5511338"/>
              <a:gd name="connsiteX64" fmla="*/ 7606230 w 7947052"/>
              <a:gd name="connsiteY64" fmla="*/ 2759825 h 5511338"/>
              <a:gd name="connsiteX65" fmla="*/ 7572979 w 7947052"/>
              <a:gd name="connsiteY65" fmla="*/ 2768138 h 5511338"/>
              <a:gd name="connsiteX66" fmla="*/ 7439976 w 7947052"/>
              <a:gd name="connsiteY66" fmla="*/ 2801389 h 5511338"/>
              <a:gd name="connsiteX67" fmla="*/ 7373474 w 7947052"/>
              <a:gd name="connsiteY67" fmla="*/ 2809702 h 5511338"/>
              <a:gd name="connsiteX68" fmla="*/ 7190594 w 7947052"/>
              <a:gd name="connsiteY68" fmla="*/ 2892829 h 5511338"/>
              <a:gd name="connsiteX69" fmla="*/ 7140718 w 7947052"/>
              <a:gd name="connsiteY69" fmla="*/ 2942705 h 5511338"/>
              <a:gd name="connsiteX70" fmla="*/ 7074216 w 7947052"/>
              <a:gd name="connsiteY70" fmla="*/ 2984269 h 5511338"/>
              <a:gd name="connsiteX71" fmla="*/ 6999401 w 7947052"/>
              <a:gd name="connsiteY71" fmla="*/ 3042458 h 5511338"/>
              <a:gd name="connsiteX72" fmla="*/ 6883023 w 7947052"/>
              <a:gd name="connsiteY72" fmla="*/ 3117272 h 5511338"/>
              <a:gd name="connsiteX73" fmla="*/ 6866398 w 7947052"/>
              <a:gd name="connsiteY73" fmla="*/ 3133898 h 5511338"/>
              <a:gd name="connsiteX74" fmla="*/ 6799896 w 7947052"/>
              <a:gd name="connsiteY74" fmla="*/ 3183774 h 5511338"/>
              <a:gd name="connsiteX75" fmla="*/ 6758332 w 7947052"/>
              <a:gd name="connsiteY75" fmla="*/ 3233651 h 5511338"/>
              <a:gd name="connsiteX76" fmla="*/ 6725081 w 7947052"/>
              <a:gd name="connsiteY76" fmla="*/ 3350029 h 5511338"/>
              <a:gd name="connsiteX77" fmla="*/ 6725081 w 7947052"/>
              <a:gd name="connsiteY77" fmla="*/ 3699163 h 5511338"/>
              <a:gd name="connsiteX78" fmla="*/ 6741707 w 7947052"/>
              <a:gd name="connsiteY78" fmla="*/ 3740727 h 5511338"/>
              <a:gd name="connsiteX79" fmla="*/ 6774958 w 7947052"/>
              <a:gd name="connsiteY79" fmla="*/ 3906982 h 5511338"/>
              <a:gd name="connsiteX80" fmla="*/ 6808209 w 7947052"/>
              <a:gd name="connsiteY80" fmla="*/ 3990109 h 5511338"/>
              <a:gd name="connsiteX81" fmla="*/ 6824834 w 7947052"/>
              <a:gd name="connsiteY81" fmla="*/ 4048298 h 5511338"/>
              <a:gd name="connsiteX82" fmla="*/ 6833147 w 7947052"/>
              <a:gd name="connsiteY82" fmla="*/ 4073236 h 5511338"/>
              <a:gd name="connsiteX83" fmla="*/ 6824834 w 7947052"/>
              <a:gd name="connsiteY83" fmla="*/ 4197927 h 5511338"/>
              <a:gd name="connsiteX84" fmla="*/ 6808209 w 7947052"/>
              <a:gd name="connsiteY84" fmla="*/ 4222865 h 5511338"/>
              <a:gd name="connsiteX85" fmla="*/ 6799896 w 7947052"/>
              <a:gd name="connsiteY85" fmla="*/ 4247803 h 5511338"/>
              <a:gd name="connsiteX86" fmla="*/ 6774958 w 7947052"/>
              <a:gd name="connsiteY86" fmla="*/ 4289367 h 5511338"/>
              <a:gd name="connsiteX87" fmla="*/ 6766645 w 7947052"/>
              <a:gd name="connsiteY87" fmla="*/ 4314305 h 5511338"/>
              <a:gd name="connsiteX88" fmla="*/ 6758332 w 7947052"/>
              <a:gd name="connsiteY88" fmla="*/ 4347556 h 5511338"/>
              <a:gd name="connsiteX89" fmla="*/ 6741707 w 7947052"/>
              <a:gd name="connsiteY89" fmla="*/ 4364182 h 5511338"/>
              <a:gd name="connsiteX90" fmla="*/ 6708456 w 7947052"/>
              <a:gd name="connsiteY90" fmla="*/ 4480560 h 5511338"/>
              <a:gd name="connsiteX91" fmla="*/ 6691830 w 7947052"/>
              <a:gd name="connsiteY91" fmla="*/ 4555374 h 5511338"/>
              <a:gd name="connsiteX92" fmla="*/ 6675205 w 7947052"/>
              <a:gd name="connsiteY92" fmla="*/ 4613563 h 5511338"/>
              <a:gd name="connsiteX93" fmla="*/ 6658579 w 7947052"/>
              <a:gd name="connsiteY93" fmla="*/ 4638502 h 5511338"/>
              <a:gd name="connsiteX94" fmla="*/ 6608703 w 7947052"/>
              <a:gd name="connsiteY94" fmla="*/ 4754880 h 5511338"/>
              <a:gd name="connsiteX95" fmla="*/ 6575452 w 7947052"/>
              <a:gd name="connsiteY95" fmla="*/ 4829694 h 5511338"/>
              <a:gd name="connsiteX96" fmla="*/ 6542201 w 7947052"/>
              <a:gd name="connsiteY96" fmla="*/ 4838007 h 5511338"/>
              <a:gd name="connsiteX97" fmla="*/ 6351009 w 7947052"/>
              <a:gd name="connsiteY97" fmla="*/ 4821382 h 5511338"/>
              <a:gd name="connsiteX98" fmla="*/ 6267881 w 7947052"/>
              <a:gd name="connsiteY98" fmla="*/ 4821382 h 5511338"/>
              <a:gd name="connsiteX99" fmla="*/ 6292819 w 7947052"/>
              <a:gd name="connsiteY99" fmla="*/ 4829694 h 5511338"/>
              <a:gd name="connsiteX100" fmla="*/ 6334383 w 7947052"/>
              <a:gd name="connsiteY100" fmla="*/ 4838007 h 5511338"/>
              <a:gd name="connsiteX101" fmla="*/ 6351009 w 7947052"/>
              <a:gd name="connsiteY101" fmla="*/ 4854632 h 5511338"/>
              <a:gd name="connsiteX102" fmla="*/ 6375947 w 7947052"/>
              <a:gd name="connsiteY102" fmla="*/ 4995949 h 5511338"/>
              <a:gd name="connsiteX103" fmla="*/ 6367634 w 7947052"/>
              <a:gd name="connsiteY103" fmla="*/ 5062451 h 5511338"/>
              <a:gd name="connsiteX104" fmla="*/ 6284507 w 7947052"/>
              <a:gd name="connsiteY104" fmla="*/ 5145578 h 5511338"/>
              <a:gd name="connsiteX105" fmla="*/ 6267881 w 7947052"/>
              <a:gd name="connsiteY105" fmla="*/ 5162203 h 5511338"/>
              <a:gd name="connsiteX106" fmla="*/ 6184754 w 7947052"/>
              <a:gd name="connsiteY106" fmla="*/ 5187142 h 5511338"/>
              <a:gd name="connsiteX107" fmla="*/ 6134878 w 7947052"/>
              <a:gd name="connsiteY107" fmla="*/ 5203767 h 5511338"/>
              <a:gd name="connsiteX108" fmla="*/ 6093314 w 7947052"/>
              <a:gd name="connsiteY108" fmla="*/ 5220392 h 5511338"/>
              <a:gd name="connsiteX109" fmla="*/ 5993561 w 7947052"/>
              <a:gd name="connsiteY109" fmla="*/ 5245331 h 5511338"/>
              <a:gd name="connsiteX110" fmla="*/ 5860558 w 7947052"/>
              <a:gd name="connsiteY110" fmla="*/ 5278582 h 5511338"/>
              <a:gd name="connsiteX111" fmla="*/ 5652739 w 7947052"/>
              <a:gd name="connsiteY111" fmla="*/ 5270269 h 5511338"/>
              <a:gd name="connsiteX112" fmla="*/ 5569612 w 7947052"/>
              <a:gd name="connsiteY112" fmla="*/ 5245331 h 5511338"/>
              <a:gd name="connsiteX113" fmla="*/ 5519736 w 7947052"/>
              <a:gd name="connsiteY113" fmla="*/ 5237018 h 5511338"/>
              <a:gd name="connsiteX114" fmla="*/ 5469859 w 7947052"/>
              <a:gd name="connsiteY114" fmla="*/ 5212080 h 5511338"/>
              <a:gd name="connsiteX115" fmla="*/ 5245416 w 7947052"/>
              <a:gd name="connsiteY115" fmla="*/ 5153891 h 5511338"/>
              <a:gd name="connsiteX116" fmla="*/ 4730027 w 7947052"/>
              <a:gd name="connsiteY116" fmla="*/ 5162203 h 5511338"/>
              <a:gd name="connsiteX117" fmla="*/ 4646899 w 7947052"/>
              <a:gd name="connsiteY117" fmla="*/ 5178829 h 5511338"/>
              <a:gd name="connsiteX118" fmla="*/ 4522209 w 7947052"/>
              <a:gd name="connsiteY118" fmla="*/ 5195454 h 5511338"/>
              <a:gd name="connsiteX119" fmla="*/ 4497270 w 7947052"/>
              <a:gd name="connsiteY119" fmla="*/ 5212080 h 5511338"/>
              <a:gd name="connsiteX120" fmla="*/ 4472332 w 7947052"/>
              <a:gd name="connsiteY120" fmla="*/ 5220392 h 5511338"/>
              <a:gd name="connsiteX121" fmla="*/ 4455707 w 7947052"/>
              <a:gd name="connsiteY121" fmla="*/ 5237018 h 5511338"/>
              <a:gd name="connsiteX122" fmla="*/ 4430769 w 7947052"/>
              <a:gd name="connsiteY122" fmla="*/ 5245331 h 5511338"/>
              <a:gd name="connsiteX123" fmla="*/ 4380892 w 7947052"/>
              <a:gd name="connsiteY123" fmla="*/ 5278582 h 5511338"/>
              <a:gd name="connsiteX124" fmla="*/ 4297765 w 7947052"/>
              <a:gd name="connsiteY124" fmla="*/ 5295207 h 5511338"/>
              <a:gd name="connsiteX125" fmla="*/ 4214638 w 7947052"/>
              <a:gd name="connsiteY125" fmla="*/ 5311832 h 5511338"/>
              <a:gd name="connsiteX126" fmla="*/ 3873816 w 7947052"/>
              <a:gd name="connsiteY126" fmla="*/ 5320145 h 5511338"/>
              <a:gd name="connsiteX127" fmla="*/ 3832252 w 7947052"/>
              <a:gd name="connsiteY127" fmla="*/ 5328458 h 5511338"/>
              <a:gd name="connsiteX128" fmla="*/ 3807314 w 7947052"/>
              <a:gd name="connsiteY128" fmla="*/ 5336771 h 5511338"/>
              <a:gd name="connsiteX129" fmla="*/ 3699249 w 7947052"/>
              <a:gd name="connsiteY129" fmla="*/ 5345083 h 5511338"/>
              <a:gd name="connsiteX130" fmla="*/ 3674310 w 7947052"/>
              <a:gd name="connsiteY130" fmla="*/ 5353396 h 5511338"/>
              <a:gd name="connsiteX131" fmla="*/ 3458179 w 7947052"/>
              <a:gd name="connsiteY131" fmla="*/ 5394960 h 5511338"/>
              <a:gd name="connsiteX132" fmla="*/ 2859663 w 7947052"/>
              <a:gd name="connsiteY132" fmla="*/ 5444836 h 5511338"/>
              <a:gd name="connsiteX133" fmla="*/ 2676783 w 7947052"/>
              <a:gd name="connsiteY133" fmla="*/ 5469774 h 5511338"/>
              <a:gd name="connsiteX134" fmla="*/ 2626907 w 7947052"/>
              <a:gd name="connsiteY134" fmla="*/ 5486400 h 5511338"/>
              <a:gd name="connsiteX135" fmla="*/ 2527154 w 7947052"/>
              <a:gd name="connsiteY135" fmla="*/ 5494712 h 5511338"/>
              <a:gd name="connsiteX136" fmla="*/ 2153081 w 7947052"/>
              <a:gd name="connsiteY136" fmla="*/ 5511338 h 5511338"/>
              <a:gd name="connsiteX137" fmla="*/ 1695881 w 7947052"/>
              <a:gd name="connsiteY137" fmla="*/ 5503025 h 5511338"/>
              <a:gd name="connsiteX138" fmla="*/ 1604441 w 7947052"/>
              <a:gd name="connsiteY138" fmla="*/ 5494712 h 5511338"/>
              <a:gd name="connsiteX139" fmla="*/ 1562878 w 7947052"/>
              <a:gd name="connsiteY139" fmla="*/ 5478087 h 5511338"/>
              <a:gd name="connsiteX140" fmla="*/ 1529627 w 7947052"/>
              <a:gd name="connsiteY140" fmla="*/ 5469774 h 5511338"/>
              <a:gd name="connsiteX141" fmla="*/ 1396623 w 7947052"/>
              <a:gd name="connsiteY141" fmla="*/ 5444836 h 5511338"/>
              <a:gd name="connsiteX142" fmla="*/ 1363372 w 7947052"/>
              <a:gd name="connsiteY142" fmla="*/ 5436523 h 5511338"/>
              <a:gd name="connsiteX143" fmla="*/ 1205430 w 7947052"/>
              <a:gd name="connsiteY143" fmla="*/ 5403272 h 5511338"/>
              <a:gd name="connsiteX144" fmla="*/ 1180492 w 7947052"/>
              <a:gd name="connsiteY144" fmla="*/ 5394960 h 5511338"/>
              <a:gd name="connsiteX145" fmla="*/ 1047489 w 7947052"/>
              <a:gd name="connsiteY145" fmla="*/ 5361709 h 5511338"/>
              <a:gd name="connsiteX146" fmla="*/ 906172 w 7947052"/>
              <a:gd name="connsiteY146" fmla="*/ 5328458 h 5511338"/>
              <a:gd name="connsiteX147" fmla="*/ 806419 w 7947052"/>
              <a:gd name="connsiteY147" fmla="*/ 5286894 h 5511338"/>
              <a:gd name="connsiteX148" fmla="*/ 731605 w 7947052"/>
              <a:gd name="connsiteY148" fmla="*/ 5261956 h 5511338"/>
              <a:gd name="connsiteX149" fmla="*/ 681729 w 7947052"/>
              <a:gd name="connsiteY149" fmla="*/ 5245331 h 5511338"/>
              <a:gd name="connsiteX150" fmla="*/ 656790 w 7947052"/>
              <a:gd name="connsiteY150" fmla="*/ 5237018 h 5511338"/>
              <a:gd name="connsiteX151" fmla="*/ 598601 w 7947052"/>
              <a:gd name="connsiteY151" fmla="*/ 5170516 h 5511338"/>
              <a:gd name="connsiteX152" fmla="*/ 590289 w 7947052"/>
              <a:gd name="connsiteY152" fmla="*/ 5145578 h 5511338"/>
              <a:gd name="connsiteX153" fmla="*/ 540412 w 7947052"/>
              <a:gd name="connsiteY153" fmla="*/ 5095702 h 5511338"/>
              <a:gd name="connsiteX154" fmla="*/ 523787 w 7947052"/>
              <a:gd name="connsiteY154" fmla="*/ 4754880 h 5511338"/>
              <a:gd name="connsiteX155" fmla="*/ 515474 w 7947052"/>
              <a:gd name="connsiteY155" fmla="*/ 4680065 h 5511338"/>
              <a:gd name="connsiteX156" fmla="*/ 498849 w 7947052"/>
              <a:gd name="connsiteY156" fmla="*/ 4505498 h 5511338"/>
              <a:gd name="connsiteX157" fmla="*/ 490536 w 7947052"/>
              <a:gd name="connsiteY157" fmla="*/ 4455622 h 5511338"/>
              <a:gd name="connsiteX158" fmla="*/ 482223 w 7947052"/>
              <a:gd name="connsiteY158" fmla="*/ 4430683 h 5511338"/>
              <a:gd name="connsiteX159" fmla="*/ 473910 w 7947052"/>
              <a:gd name="connsiteY159" fmla="*/ 4397432 h 5511338"/>
              <a:gd name="connsiteX160" fmla="*/ 440659 w 7947052"/>
              <a:gd name="connsiteY160" fmla="*/ 4297680 h 5511338"/>
              <a:gd name="connsiteX161" fmla="*/ 415721 w 7947052"/>
              <a:gd name="connsiteY161" fmla="*/ 4222865 h 5511338"/>
              <a:gd name="connsiteX162" fmla="*/ 382470 w 7947052"/>
              <a:gd name="connsiteY162" fmla="*/ 3682538 h 5511338"/>
              <a:gd name="connsiteX163" fmla="*/ 374158 w 7947052"/>
              <a:gd name="connsiteY163" fmla="*/ 3591098 h 5511338"/>
              <a:gd name="connsiteX164" fmla="*/ 349219 w 7947052"/>
              <a:gd name="connsiteY164" fmla="*/ 3424843 h 5511338"/>
              <a:gd name="connsiteX165" fmla="*/ 340907 w 7947052"/>
              <a:gd name="connsiteY165" fmla="*/ 3383280 h 5511338"/>
              <a:gd name="connsiteX166" fmla="*/ 332594 w 7947052"/>
              <a:gd name="connsiteY166" fmla="*/ 3291840 h 5511338"/>
              <a:gd name="connsiteX167" fmla="*/ 315969 w 7947052"/>
              <a:gd name="connsiteY167" fmla="*/ 3241963 h 5511338"/>
              <a:gd name="connsiteX168" fmla="*/ 307656 w 7947052"/>
              <a:gd name="connsiteY168" fmla="*/ 3183774 h 5511338"/>
              <a:gd name="connsiteX169" fmla="*/ 291030 w 7947052"/>
              <a:gd name="connsiteY169" fmla="*/ 3133898 h 5511338"/>
              <a:gd name="connsiteX170" fmla="*/ 274405 w 7947052"/>
              <a:gd name="connsiteY170" fmla="*/ 2967643 h 5511338"/>
              <a:gd name="connsiteX171" fmla="*/ 257779 w 7947052"/>
              <a:gd name="connsiteY171" fmla="*/ 2926080 h 5511338"/>
              <a:gd name="connsiteX172" fmla="*/ 249467 w 7947052"/>
              <a:gd name="connsiteY172" fmla="*/ 2776451 h 5511338"/>
              <a:gd name="connsiteX173" fmla="*/ 232841 w 7947052"/>
              <a:gd name="connsiteY173" fmla="*/ 2701636 h 5511338"/>
              <a:gd name="connsiteX174" fmla="*/ 191278 w 7947052"/>
              <a:gd name="connsiteY174" fmla="*/ 2468880 h 5511338"/>
              <a:gd name="connsiteX175" fmla="*/ 133089 w 7947052"/>
              <a:gd name="connsiteY175" fmla="*/ 1620982 h 5511338"/>
              <a:gd name="connsiteX176" fmla="*/ 116463 w 7947052"/>
              <a:gd name="connsiteY176" fmla="*/ 1388225 h 5511338"/>
              <a:gd name="connsiteX177" fmla="*/ 49961 w 7947052"/>
              <a:gd name="connsiteY177" fmla="*/ 1047403 h 5511338"/>
              <a:gd name="connsiteX178" fmla="*/ 8398 w 7947052"/>
              <a:gd name="connsiteY178" fmla="*/ 872836 h 5511338"/>
              <a:gd name="connsiteX179" fmla="*/ 85 w 7947052"/>
              <a:gd name="connsiteY179" fmla="*/ 781396 h 5511338"/>
              <a:gd name="connsiteX180" fmla="*/ 16710 w 7947052"/>
              <a:gd name="connsiteY180" fmla="*/ 590203 h 5511338"/>
              <a:gd name="connsiteX181" fmla="*/ 25023 w 7947052"/>
              <a:gd name="connsiteY181" fmla="*/ 565265 h 5511338"/>
              <a:gd name="connsiteX182" fmla="*/ 33336 w 7947052"/>
              <a:gd name="connsiteY182" fmla="*/ 515389 h 5511338"/>
              <a:gd name="connsiteX183" fmla="*/ 49961 w 7947052"/>
              <a:gd name="connsiteY183" fmla="*/ 473825 h 5511338"/>
              <a:gd name="connsiteX184" fmla="*/ 74899 w 7947052"/>
              <a:gd name="connsiteY184" fmla="*/ 382385 h 5511338"/>
              <a:gd name="connsiteX185" fmla="*/ 99838 w 7947052"/>
              <a:gd name="connsiteY185" fmla="*/ 357447 h 5511338"/>
              <a:gd name="connsiteX186" fmla="*/ 133089 w 7947052"/>
              <a:gd name="connsiteY186" fmla="*/ 290945 h 5511338"/>
              <a:gd name="connsiteX187" fmla="*/ 158027 w 7947052"/>
              <a:gd name="connsiteY187" fmla="*/ 241069 h 5511338"/>
              <a:gd name="connsiteX188" fmla="*/ 182965 w 7947052"/>
              <a:gd name="connsiteY188" fmla="*/ 199505 h 5511338"/>
              <a:gd name="connsiteX189" fmla="*/ 224529 w 7947052"/>
              <a:gd name="connsiteY189" fmla="*/ 124691 h 5511338"/>
              <a:gd name="connsiteX190" fmla="*/ 266092 w 7947052"/>
              <a:gd name="connsiteY190" fmla="*/ 83127 h 5511338"/>
              <a:gd name="connsiteX191" fmla="*/ 291030 w 7947052"/>
              <a:gd name="connsiteY191" fmla="*/ 74814 h 5511338"/>
              <a:gd name="connsiteX192" fmla="*/ 324281 w 7947052"/>
              <a:gd name="connsiteY192" fmla="*/ 58189 h 551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7947052" h="5511338">
                <a:moveTo>
                  <a:pt x="324281" y="58189"/>
                </a:moveTo>
                <a:cubicBezTo>
                  <a:pt x="368616" y="58189"/>
                  <a:pt x="480082" y="63497"/>
                  <a:pt x="557038" y="74814"/>
                </a:cubicBezTo>
                <a:cubicBezTo>
                  <a:pt x="575428" y="77518"/>
                  <a:pt x="589656" y="92849"/>
                  <a:pt x="606914" y="99752"/>
                </a:cubicBezTo>
                <a:cubicBezTo>
                  <a:pt x="706742" y="139684"/>
                  <a:pt x="650014" y="114174"/>
                  <a:pt x="731605" y="133003"/>
                </a:cubicBezTo>
                <a:cubicBezTo>
                  <a:pt x="751261" y="137539"/>
                  <a:pt x="770332" y="144321"/>
                  <a:pt x="789794" y="149629"/>
                </a:cubicBezTo>
                <a:cubicBezTo>
                  <a:pt x="800816" y="152635"/>
                  <a:pt x="812060" y="154803"/>
                  <a:pt x="823045" y="157942"/>
                </a:cubicBezTo>
                <a:cubicBezTo>
                  <a:pt x="831470" y="160349"/>
                  <a:pt x="839298" y="165096"/>
                  <a:pt x="847983" y="166254"/>
                </a:cubicBezTo>
                <a:cubicBezTo>
                  <a:pt x="937918" y="178245"/>
                  <a:pt x="1117248" y="179820"/>
                  <a:pt x="1180492" y="182880"/>
                </a:cubicBezTo>
                <a:cubicBezTo>
                  <a:pt x="1837206" y="214656"/>
                  <a:pt x="1124835" y="187423"/>
                  <a:pt x="1695881" y="207818"/>
                </a:cubicBezTo>
                <a:cubicBezTo>
                  <a:pt x="1762383" y="202276"/>
                  <a:pt x="1829009" y="198059"/>
                  <a:pt x="1895387" y="191192"/>
                </a:cubicBezTo>
                <a:cubicBezTo>
                  <a:pt x="1980763" y="182360"/>
                  <a:pt x="1901702" y="186605"/>
                  <a:pt x="1961889" y="174567"/>
                </a:cubicBezTo>
                <a:cubicBezTo>
                  <a:pt x="2110859" y="144772"/>
                  <a:pt x="1954731" y="182589"/>
                  <a:pt x="2053329" y="157942"/>
                </a:cubicBezTo>
                <a:lnTo>
                  <a:pt x="2128143" y="108065"/>
                </a:lnTo>
                <a:cubicBezTo>
                  <a:pt x="2136456" y="102523"/>
                  <a:pt x="2146017" y="98504"/>
                  <a:pt x="2153081" y="91440"/>
                </a:cubicBezTo>
                <a:cubicBezTo>
                  <a:pt x="2175903" y="68618"/>
                  <a:pt x="2162272" y="77292"/>
                  <a:pt x="2194645" y="66502"/>
                </a:cubicBezTo>
                <a:cubicBezTo>
                  <a:pt x="2227116" y="34029"/>
                  <a:pt x="2193046" y="63144"/>
                  <a:pt x="2236209" y="41563"/>
                </a:cubicBezTo>
                <a:cubicBezTo>
                  <a:pt x="2293617" y="12860"/>
                  <a:pt x="2225194" y="33926"/>
                  <a:pt x="2294398" y="16625"/>
                </a:cubicBezTo>
                <a:lnTo>
                  <a:pt x="2610281" y="33251"/>
                </a:lnTo>
                <a:cubicBezTo>
                  <a:pt x="2654634" y="35715"/>
                  <a:pt x="2698866" y="41960"/>
                  <a:pt x="2743285" y="41563"/>
                </a:cubicBezTo>
                <a:cubicBezTo>
                  <a:pt x="3009339" y="39187"/>
                  <a:pt x="3275292" y="30087"/>
                  <a:pt x="3541307" y="24938"/>
                </a:cubicBezTo>
                <a:lnTo>
                  <a:pt x="4031758" y="16625"/>
                </a:lnTo>
                <a:cubicBezTo>
                  <a:pt x="4059467" y="13854"/>
                  <a:pt x="4087362" y="12546"/>
                  <a:pt x="4114885" y="8312"/>
                </a:cubicBezTo>
                <a:cubicBezTo>
                  <a:pt x="4123545" y="6980"/>
                  <a:pt x="4131061" y="0"/>
                  <a:pt x="4139823" y="0"/>
                </a:cubicBezTo>
                <a:cubicBezTo>
                  <a:pt x="4300560" y="0"/>
                  <a:pt x="4461248" y="5541"/>
                  <a:pt x="4621961" y="8312"/>
                </a:cubicBezTo>
                <a:cubicBezTo>
                  <a:pt x="4688463" y="13854"/>
                  <a:pt x="4754821" y="21549"/>
                  <a:pt x="4821467" y="24938"/>
                </a:cubicBezTo>
                <a:lnTo>
                  <a:pt x="5178914" y="41563"/>
                </a:lnTo>
                <a:cubicBezTo>
                  <a:pt x="5189998" y="44334"/>
                  <a:pt x="5201143" y="46870"/>
                  <a:pt x="5212165" y="49876"/>
                </a:cubicBezTo>
                <a:cubicBezTo>
                  <a:pt x="5231627" y="55184"/>
                  <a:pt x="5250325" y="64099"/>
                  <a:pt x="5270354" y="66502"/>
                </a:cubicBezTo>
                <a:cubicBezTo>
                  <a:pt x="5319951" y="72454"/>
                  <a:pt x="5370107" y="72043"/>
                  <a:pt x="5419983" y="74814"/>
                </a:cubicBezTo>
                <a:cubicBezTo>
                  <a:pt x="5444921" y="77585"/>
                  <a:pt x="5470048" y="79002"/>
                  <a:pt x="5494798" y="83127"/>
                </a:cubicBezTo>
                <a:cubicBezTo>
                  <a:pt x="5503441" y="84568"/>
                  <a:pt x="5510994" y="90837"/>
                  <a:pt x="5519736" y="91440"/>
                </a:cubicBezTo>
                <a:cubicBezTo>
                  <a:pt x="5591662" y="96400"/>
                  <a:pt x="5663823" y="96981"/>
                  <a:pt x="5735867" y="99752"/>
                </a:cubicBezTo>
                <a:cubicBezTo>
                  <a:pt x="5785905" y="104103"/>
                  <a:pt x="6001994" y="124691"/>
                  <a:pt x="6068376" y="124691"/>
                </a:cubicBezTo>
                <a:cubicBezTo>
                  <a:pt x="6331627" y="124691"/>
                  <a:pt x="6594849" y="119149"/>
                  <a:pt x="6858085" y="116378"/>
                </a:cubicBezTo>
                <a:cubicBezTo>
                  <a:pt x="6866398" y="113607"/>
                  <a:pt x="6874522" y="110190"/>
                  <a:pt x="6883023" y="108065"/>
                </a:cubicBezTo>
                <a:cubicBezTo>
                  <a:pt x="6896730" y="104638"/>
                  <a:pt x="6910464" y="100161"/>
                  <a:pt x="6924587" y="99752"/>
                </a:cubicBezTo>
                <a:cubicBezTo>
                  <a:pt x="7101872" y="94613"/>
                  <a:pt x="7279263" y="94211"/>
                  <a:pt x="7456601" y="91440"/>
                </a:cubicBezTo>
                <a:cubicBezTo>
                  <a:pt x="7462143" y="85898"/>
                  <a:pt x="7466217" y="78319"/>
                  <a:pt x="7473227" y="74814"/>
                </a:cubicBezTo>
                <a:cubicBezTo>
                  <a:pt x="7488901" y="66977"/>
                  <a:pt x="7523103" y="58189"/>
                  <a:pt x="7523103" y="58189"/>
                </a:cubicBezTo>
                <a:cubicBezTo>
                  <a:pt x="7528645" y="52647"/>
                  <a:pt x="7532719" y="45068"/>
                  <a:pt x="7539729" y="41563"/>
                </a:cubicBezTo>
                <a:cubicBezTo>
                  <a:pt x="7555403" y="33726"/>
                  <a:pt x="7589605" y="24938"/>
                  <a:pt x="7589605" y="24938"/>
                </a:cubicBezTo>
                <a:cubicBezTo>
                  <a:pt x="7617314" y="27709"/>
                  <a:pt x="7645264" y="28673"/>
                  <a:pt x="7672732" y="33251"/>
                </a:cubicBezTo>
                <a:cubicBezTo>
                  <a:pt x="7695271" y="37007"/>
                  <a:pt x="7739234" y="49876"/>
                  <a:pt x="7739234" y="49876"/>
                </a:cubicBezTo>
                <a:cubicBezTo>
                  <a:pt x="7744789" y="54043"/>
                  <a:pt x="7781902" y="79427"/>
                  <a:pt x="7789110" y="91440"/>
                </a:cubicBezTo>
                <a:cubicBezTo>
                  <a:pt x="7821479" y="145390"/>
                  <a:pt x="7771927" y="90884"/>
                  <a:pt x="7814049" y="133003"/>
                </a:cubicBezTo>
                <a:cubicBezTo>
                  <a:pt x="7816820" y="144087"/>
                  <a:pt x="7819222" y="155269"/>
                  <a:pt x="7822361" y="166254"/>
                </a:cubicBezTo>
                <a:cubicBezTo>
                  <a:pt x="7824768" y="174679"/>
                  <a:pt x="7828956" y="182600"/>
                  <a:pt x="7830674" y="191192"/>
                </a:cubicBezTo>
                <a:cubicBezTo>
                  <a:pt x="7834517" y="210405"/>
                  <a:pt x="7836216" y="229985"/>
                  <a:pt x="7838987" y="249382"/>
                </a:cubicBezTo>
                <a:cubicBezTo>
                  <a:pt x="7844529" y="335280"/>
                  <a:pt x="7851926" y="421078"/>
                  <a:pt x="7855612" y="507076"/>
                </a:cubicBezTo>
                <a:cubicBezTo>
                  <a:pt x="7856752" y="533681"/>
                  <a:pt x="7862938" y="904530"/>
                  <a:pt x="7872238" y="997527"/>
                </a:cubicBezTo>
                <a:cubicBezTo>
                  <a:pt x="7875050" y="1025644"/>
                  <a:pt x="7883952" y="1052826"/>
                  <a:pt x="7888863" y="1080654"/>
                </a:cubicBezTo>
                <a:cubicBezTo>
                  <a:pt x="7892268" y="1099949"/>
                  <a:pt x="7892770" y="1119751"/>
                  <a:pt x="7897176" y="1138843"/>
                </a:cubicBezTo>
                <a:cubicBezTo>
                  <a:pt x="7917884" y="1228577"/>
                  <a:pt x="7910674" y="1150208"/>
                  <a:pt x="7922114" y="1230283"/>
                </a:cubicBezTo>
                <a:cubicBezTo>
                  <a:pt x="7930658" y="1290089"/>
                  <a:pt x="7945676" y="1480463"/>
                  <a:pt x="7947052" y="1496291"/>
                </a:cubicBezTo>
                <a:cubicBezTo>
                  <a:pt x="7941510" y="1668087"/>
                  <a:pt x="7937893" y="1839957"/>
                  <a:pt x="7930427" y="2011680"/>
                </a:cubicBezTo>
                <a:cubicBezTo>
                  <a:pt x="7926808" y="2094913"/>
                  <a:pt x="7918032" y="2177858"/>
                  <a:pt x="7913801" y="2261062"/>
                </a:cubicBezTo>
                <a:cubicBezTo>
                  <a:pt x="7909718" y="2341362"/>
                  <a:pt x="7910353" y="2421874"/>
                  <a:pt x="7905489" y="2502131"/>
                </a:cubicBezTo>
                <a:cubicBezTo>
                  <a:pt x="7904798" y="2513535"/>
                  <a:pt x="7901080" y="2524645"/>
                  <a:pt x="7897176" y="2535382"/>
                </a:cubicBezTo>
                <a:cubicBezTo>
                  <a:pt x="7889964" y="2555214"/>
                  <a:pt x="7883944" y="2576013"/>
                  <a:pt x="7872238" y="2593571"/>
                </a:cubicBezTo>
                <a:cubicBezTo>
                  <a:pt x="7861370" y="2609873"/>
                  <a:pt x="7830674" y="2635134"/>
                  <a:pt x="7830674" y="2635134"/>
                </a:cubicBezTo>
                <a:cubicBezTo>
                  <a:pt x="7825982" y="2644518"/>
                  <a:pt x="7813047" y="2679152"/>
                  <a:pt x="7797423" y="2685011"/>
                </a:cubicBezTo>
                <a:cubicBezTo>
                  <a:pt x="7781642" y="2690929"/>
                  <a:pt x="7764172" y="2690552"/>
                  <a:pt x="7747547" y="2693323"/>
                </a:cubicBezTo>
                <a:cubicBezTo>
                  <a:pt x="7671269" y="2718750"/>
                  <a:pt x="7790013" y="2676246"/>
                  <a:pt x="7689358" y="2726574"/>
                </a:cubicBezTo>
                <a:cubicBezTo>
                  <a:pt x="7673683" y="2734411"/>
                  <a:pt x="7655753" y="2736691"/>
                  <a:pt x="7639481" y="2743200"/>
                </a:cubicBezTo>
                <a:cubicBezTo>
                  <a:pt x="7627975" y="2747802"/>
                  <a:pt x="7617833" y="2755474"/>
                  <a:pt x="7606230" y="2759825"/>
                </a:cubicBezTo>
                <a:cubicBezTo>
                  <a:pt x="7595533" y="2763836"/>
                  <a:pt x="7584001" y="2765132"/>
                  <a:pt x="7572979" y="2768138"/>
                </a:cubicBezTo>
                <a:cubicBezTo>
                  <a:pt x="7514541" y="2784076"/>
                  <a:pt x="7503691" y="2790145"/>
                  <a:pt x="7439976" y="2801389"/>
                </a:cubicBezTo>
                <a:cubicBezTo>
                  <a:pt x="7417976" y="2805271"/>
                  <a:pt x="7395641" y="2806931"/>
                  <a:pt x="7373474" y="2809702"/>
                </a:cubicBezTo>
                <a:cubicBezTo>
                  <a:pt x="7312514" y="2837411"/>
                  <a:pt x="7248733" y="2859607"/>
                  <a:pt x="7190594" y="2892829"/>
                </a:cubicBezTo>
                <a:cubicBezTo>
                  <a:pt x="7170180" y="2904494"/>
                  <a:pt x="7159206" y="2928179"/>
                  <a:pt x="7140718" y="2942705"/>
                </a:cubicBezTo>
                <a:cubicBezTo>
                  <a:pt x="7120163" y="2958855"/>
                  <a:pt x="7095572" y="2969194"/>
                  <a:pt x="7074216" y="2984269"/>
                </a:cubicBezTo>
                <a:cubicBezTo>
                  <a:pt x="7048405" y="3002488"/>
                  <a:pt x="7025336" y="3024416"/>
                  <a:pt x="6999401" y="3042458"/>
                </a:cubicBezTo>
                <a:cubicBezTo>
                  <a:pt x="6961543" y="3068794"/>
                  <a:pt x="6921025" y="3091145"/>
                  <a:pt x="6883023" y="3117272"/>
                </a:cubicBezTo>
                <a:cubicBezTo>
                  <a:pt x="6876565" y="3121712"/>
                  <a:pt x="6872518" y="3129002"/>
                  <a:pt x="6866398" y="3133898"/>
                </a:cubicBezTo>
                <a:cubicBezTo>
                  <a:pt x="6844761" y="3151208"/>
                  <a:pt x="6799896" y="3183774"/>
                  <a:pt x="6799896" y="3183774"/>
                </a:cubicBezTo>
                <a:cubicBezTo>
                  <a:pt x="6776053" y="3279144"/>
                  <a:pt x="6815386" y="3157578"/>
                  <a:pt x="6758332" y="3233651"/>
                </a:cubicBezTo>
                <a:cubicBezTo>
                  <a:pt x="6749389" y="3245575"/>
                  <a:pt x="6726520" y="3344274"/>
                  <a:pt x="6725081" y="3350029"/>
                </a:cubicBezTo>
                <a:cubicBezTo>
                  <a:pt x="6711725" y="3496963"/>
                  <a:pt x="6708100" y="3495391"/>
                  <a:pt x="6725081" y="3699163"/>
                </a:cubicBezTo>
                <a:cubicBezTo>
                  <a:pt x="6726320" y="3714033"/>
                  <a:pt x="6736165" y="3726872"/>
                  <a:pt x="6741707" y="3740727"/>
                </a:cubicBezTo>
                <a:cubicBezTo>
                  <a:pt x="6776271" y="3999967"/>
                  <a:pt x="6737077" y="3783868"/>
                  <a:pt x="6774958" y="3906982"/>
                </a:cubicBezTo>
                <a:cubicBezTo>
                  <a:pt x="6799660" y="3987263"/>
                  <a:pt x="6773308" y="3955208"/>
                  <a:pt x="6808209" y="3990109"/>
                </a:cubicBezTo>
                <a:cubicBezTo>
                  <a:pt x="6828145" y="4049922"/>
                  <a:pt x="6803950" y="3975207"/>
                  <a:pt x="6824834" y="4048298"/>
                </a:cubicBezTo>
                <a:cubicBezTo>
                  <a:pt x="6827241" y="4056723"/>
                  <a:pt x="6830376" y="4064923"/>
                  <a:pt x="6833147" y="4073236"/>
                </a:cubicBezTo>
                <a:cubicBezTo>
                  <a:pt x="6830376" y="4114800"/>
                  <a:pt x="6831682" y="4156838"/>
                  <a:pt x="6824834" y="4197927"/>
                </a:cubicBezTo>
                <a:cubicBezTo>
                  <a:pt x="6823192" y="4207782"/>
                  <a:pt x="6812677" y="4213929"/>
                  <a:pt x="6808209" y="4222865"/>
                </a:cubicBezTo>
                <a:cubicBezTo>
                  <a:pt x="6804290" y="4230702"/>
                  <a:pt x="6803815" y="4239966"/>
                  <a:pt x="6799896" y="4247803"/>
                </a:cubicBezTo>
                <a:cubicBezTo>
                  <a:pt x="6792670" y="4262254"/>
                  <a:pt x="6782184" y="4274916"/>
                  <a:pt x="6774958" y="4289367"/>
                </a:cubicBezTo>
                <a:cubicBezTo>
                  <a:pt x="6771039" y="4297204"/>
                  <a:pt x="6769052" y="4305880"/>
                  <a:pt x="6766645" y="4314305"/>
                </a:cubicBezTo>
                <a:cubicBezTo>
                  <a:pt x="6763506" y="4325290"/>
                  <a:pt x="6763441" y="4337337"/>
                  <a:pt x="6758332" y="4347556"/>
                </a:cubicBezTo>
                <a:cubicBezTo>
                  <a:pt x="6754827" y="4354566"/>
                  <a:pt x="6747249" y="4358640"/>
                  <a:pt x="6741707" y="4364182"/>
                </a:cubicBezTo>
                <a:cubicBezTo>
                  <a:pt x="6725858" y="4411727"/>
                  <a:pt x="6718897" y="4428359"/>
                  <a:pt x="6708456" y="4480560"/>
                </a:cubicBezTo>
                <a:cubicBezTo>
                  <a:pt x="6701531" y="4515183"/>
                  <a:pt x="6700636" y="4523087"/>
                  <a:pt x="6691830" y="4555374"/>
                </a:cubicBezTo>
                <a:cubicBezTo>
                  <a:pt x="6686522" y="4574836"/>
                  <a:pt x="6682697" y="4594833"/>
                  <a:pt x="6675205" y="4613563"/>
                </a:cubicBezTo>
                <a:cubicBezTo>
                  <a:pt x="6671494" y="4622839"/>
                  <a:pt x="6662833" y="4629462"/>
                  <a:pt x="6658579" y="4638502"/>
                </a:cubicBezTo>
                <a:cubicBezTo>
                  <a:pt x="6640608" y="4676690"/>
                  <a:pt x="6624773" y="4715854"/>
                  <a:pt x="6608703" y="4754880"/>
                </a:cubicBezTo>
                <a:cubicBezTo>
                  <a:pt x="6598359" y="4780002"/>
                  <a:pt x="6596148" y="4808998"/>
                  <a:pt x="6575452" y="4829694"/>
                </a:cubicBezTo>
                <a:cubicBezTo>
                  <a:pt x="6567373" y="4837773"/>
                  <a:pt x="6553285" y="4835236"/>
                  <a:pt x="6542201" y="4838007"/>
                </a:cubicBezTo>
                <a:cubicBezTo>
                  <a:pt x="6478470" y="4832465"/>
                  <a:pt x="6414589" y="4828446"/>
                  <a:pt x="6351009" y="4821382"/>
                </a:cubicBezTo>
                <a:cubicBezTo>
                  <a:pt x="6276604" y="4813115"/>
                  <a:pt x="6365619" y="4805092"/>
                  <a:pt x="6267881" y="4821382"/>
                </a:cubicBezTo>
                <a:cubicBezTo>
                  <a:pt x="6276194" y="4824153"/>
                  <a:pt x="6284318" y="4827569"/>
                  <a:pt x="6292819" y="4829694"/>
                </a:cubicBezTo>
                <a:cubicBezTo>
                  <a:pt x="6306526" y="4833121"/>
                  <a:pt x="6321396" y="4832441"/>
                  <a:pt x="6334383" y="4838007"/>
                </a:cubicBezTo>
                <a:cubicBezTo>
                  <a:pt x="6341587" y="4841094"/>
                  <a:pt x="6345467" y="4849090"/>
                  <a:pt x="6351009" y="4854632"/>
                </a:cubicBezTo>
                <a:cubicBezTo>
                  <a:pt x="6377312" y="4933544"/>
                  <a:pt x="6366047" y="4887056"/>
                  <a:pt x="6375947" y="4995949"/>
                </a:cubicBezTo>
                <a:cubicBezTo>
                  <a:pt x="6373176" y="5018116"/>
                  <a:pt x="6375148" y="5041413"/>
                  <a:pt x="6367634" y="5062451"/>
                </a:cubicBezTo>
                <a:cubicBezTo>
                  <a:pt x="6343006" y="5131410"/>
                  <a:pt x="6331302" y="5098786"/>
                  <a:pt x="6284507" y="5145578"/>
                </a:cubicBezTo>
                <a:cubicBezTo>
                  <a:pt x="6278965" y="5151120"/>
                  <a:pt x="6274891" y="5158698"/>
                  <a:pt x="6267881" y="5162203"/>
                </a:cubicBezTo>
                <a:cubicBezTo>
                  <a:pt x="6238490" y="5176898"/>
                  <a:pt x="6214586" y="5178193"/>
                  <a:pt x="6184754" y="5187142"/>
                </a:cubicBezTo>
                <a:cubicBezTo>
                  <a:pt x="6167968" y="5192178"/>
                  <a:pt x="6151149" y="5197259"/>
                  <a:pt x="6134878" y="5203767"/>
                </a:cubicBezTo>
                <a:cubicBezTo>
                  <a:pt x="6121023" y="5209309"/>
                  <a:pt x="6107630" y="5216182"/>
                  <a:pt x="6093314" y="5220392"/>
                </a:cubicBezTo>
                <a:cubicBezTo>
                  <a:pt x="6060432" y="5230063"/>
                  <a:pt x="6025653" y="5233297"/>
                  <a:pt x="5993561" y="5245331"/>
                </a:cubicBezTo>
                <a:cubicBezTo>
                  <a:pt x="5906142" y="5278113"/>
                  <a:pt x="5950551" y="5267332"/>
                  <a:pt x="5860558" y="5278582"/>
                </a:cubicBezTo>
                <a:cubicBezTo>
                  <a:pt x="5791285" y="5275811"/>
                  <a:pt x="5721765" y="5276740"/>
                  <a:pt x="5652739" y="5270269"/>
                </a:cubicBezTo>
                <a:cubicBezTo>
                  <a:pt x="5597923" y="5265130"/>
                  <a:pt x="5608563" y="5253987"/>
                  <a:pt x="5569612" y="5245331"/>
                </a:cubicBezTo>
                <a:cubicBezTo>
                  <a:pt x="5553159" y="5241675"/>
                  <a:pt x="5536361" y="5239789"/>
                  <a:pt x="5519736" y="5237018"/>
                </a:cubicBezTo>
                <a:cubicBezTo>
                  <a:pt x="5503110" y="5228705"/>
                  <a:pt x="5487555" y="5217768"/>
                  <a:pt x="5469859" y="5212080"/>
                </a:cubicBezTo>
                <a:cubicBezTo>
                  <a:pt x="5352149" y="5174244"/>
                  <a:pt x="5331319" y="5171070"/>
                  <a:pt x="5245416" y="5153891"/>
                </a:cubicBezTo>
                <a:cubicBezTo>
                  <a:pt x="5073620" y="5156662"/>
                  <a:pt x="4901697" y="5155050"/>
                  <a:pt x="4730027" y="5162203"/>
                </a:cubicBezTo>
                <a:cubicBezTo>
                  <a:pt x="4701793" y="5163379"/>
                  <a:pt x="4674873" y="5174833"/>
                  <a:pt x="4646899" y="5178829"/>
                </a:cubicBezTo>
                <a:cubicBezTo>
                  <a:pt x="4566595" y="5190301"/>
                  <a:pt x="4608152" y="5184712"/>
                  <a:pt x="4522209" y="5195454"/>
                </a:cubicBezTo>
                <a:cubicBezTo>
                  <a:pt x="4513896" y="5200996"/>
                  <a:pt x="4506206" y="5207612"/>
                  <a:pt x="4497270" y="5212080"/>
                </a:cubicBezTo>
                <a:cubicBezTo>
                  <a:pt x="4489433" y="5215999"/>
                  <a:pt x="4479846" y="5215884"/>
                  <a:pt x="4472332" y="5220392"/>
                </a:cubicBezTo>
                <a:cubicBezTo>
                  <a:pt x="4465612" y="5224424"/>
                  <a:pt x="4462427" y="5232986"/>
                  <a:pt x="4455707" y="5237018"/>
                </a:cubicBezTo>
                <a:cubicBezTo>
                  <a:pt x="4448193" y="5241526"/>
                  <a:pt x="4438429" y="5241076"/>
                  <a:pt x="4430769" y="5245331"/>
                </a:cubicBezTo>
                <a:cubicBezTo>
                  <a:pt x="4413302" y="5255035"/>
                  <a:pt x="4400277" y="5273736"/>
                  <a:pt x="4380892" y="5278582"/>
                </a:cubicBezTo>
                <a:cubicBezTo>
                  <a:pt x="4248299" y="5311727"/>
                  <a:pt x="4481344" y="5254410"/>
                  <a:pt x="4297765" y="5295207"/>
                </a:cubicBezTo>
                <a:cubicBezTo>
                  <a:pt x="4244210" y="5307109"/>
                  <a:pt x="4303927" y="5308112"/>
                  <a:pt x="4214638" y="5311832"/>
                </a:cubicBezTo>
                <a:cubicBezTo>
                  <a:pt x="4101095" y="5316563"/>
                  <a:pt x="3987423" y="5317374"/>
                  <a:pt x="3873816" y="5320145"/>
                </a:cubicBezTo>
                <a:cubicBezTo>
                  <a:pt x="3859961" y="5322916"/>
                  <a:pt x="3845959" y="5325031"/>
                  <a:pt x="3832252" y="5328458"/>
                </a:cubicBezTo>
                <a:cubicBezTo>
                  <a:pt x="3823751" y="5330583"/>
                  <a:pt x="3816009" y="5335684"/>
                  <a:pt x="3807314" y="5336771"/>
                </a:cubicBezTo>
                <a:cubicBezTo>
                  <a:pt x="3771465" y="5341252"/>
                  <a:pt x="3735271" y="5342312"/>
                  <a:pt x="3699249" y="5345083"/>
                </a:cubicBezTo>
                <a:cubicBezTo>
                  <a:pt x="3690936" y="5347854"/>
                  <a:pt x="3682764" y="5351090"/>
                  <a:pt x="3674310" y="5353396"/>
                </a:cubicBezTo>
                <a:cubicBezTo>
                  <a:pt x="3599423" y="5373821"/>
                  <a:pt x="3540350" y="5385000"/>
                  <a:pt x="3458179" y="5394960"/>
                </a:cubicBezTo>
                <a:cubicBezTo>
                  <a:pt x="3092658" y="5439265"/>
                  <a:pt x="3143156" y="5433023"/>
                  <a:pt x="2859663" y="5444836"/>
                </a:cubicBezTo>
                <a:cubicBezTo>
                  <a:pt x="2843006" y="5446796"/>
                  <a:pt x="2723542" y="5457022"/>
                  <a:pt x="2676783" y="5469774"/>
                </a:cubicBezTo>
                <a:cubicBezTo>
                  <a:pt x="2659876" y="5474385"/>
                  <a:pt x="2644193" y="5483519"/>
                  <a:pt x="2626907" y="5486400"/>
                </a:cubicBezTo>
                <a:cubicBezTo>
                  <a:pt x="2593995" y="5491885"/>
                  <a:pt x="2560446" y="5492493"/>
                  <a:pt x="2527154" y="5494712"/>
                </a:cubicBezTo>
                <a:cubicBezTo>
                  <a:pt x="2386897" y="5504062"/>
                  <a:pt x="2301368" y="5505846"/>
                  <a:pt x="2153081" y="5511338"/>
                </a:cubicBezTo>
                <a:lnTo>
                  <a:pt x="1695881" y="5503025"/>
                </a:lnTo>
                <a:cubicBezTo>
                  <a:pt x="1665289" y="5502098"/>
                  <a:pt x="1634522" y="5500352"/>
                  <a:pt x="1604441" y="5494712"/>
                </a:cubicBezTo>
                <a:cubicBezTo>
                  <a:pt x="1589775" y="5491962"/>
                  <a:pt x="1577034" y="5482806"/>
                  <a:pt x="1562878" y="5478087"/>
                </a:cubicBezTo>
                <a:cubicBezTo>
                  <a:pt x="1552039" y="5474474"/>
                  <a:pt x="1540830" y="5472015"/>
                  <a:pt x="1529627" y="5469774"/>
                </a:cubicBezTo>
                <a:cubicBezTo>
                  <a:pt x="1485396" y="5460928"/>
                  <a:pt x="1440854" y="5453682"/>
                  <a:pt x="1396623" y="5444836"/>
                </a:cubicBezTo>
                <a:cubicBezTo>
                  <a:pt x="1385420" y="5442595"/>
                  <a:pt x="1374575" y="5438764"/>
                  <a:pt x="1363372" y="5436523"/>
                </a:cubicBezTo>
                <a:cubicBezTo>
                  <a:pt x="1241280" y="5412105"/>
                  <a:pt x="1408334" y="5453998"/>
                  <a:pt x="1205430" y="5403272"/>
                </a:cubicBezTo>
                <a:cubicBezTo>
                  <a:pt x="1196929" y="5401147"/>
                  <a:pt x="1188966" y="5397190"/>
                  <a:pt x="1180492" y="5394960"/>
                </a:cubicBezTo>
                <a:cubicBezTo>
                  <a:pt x="1136298" y="5383330"/>
                  <a:pt x="1092017" y="5371985"/>
                  <a:pt x="1047489" y="5361709"/>
                </a:cubicBezTo>
                <a:cubicBezTo>
                  <a:pt x="937598" y="5336349"/>
                  <a:pt x="996516" y="5356256"/>
                  <a:pt x="906172" y="5328458"/>
                </a:cubicBezTo>
                <a:cubicBezTo>
                  <a:pt x="790473" y="5292858"/>
                  <a:pt x="923084" y="5333560"/>
                  <a:pt x="806419" y="5286894"/>
                </a:cubicBezTo>
                <a:cubicBezTo>
                  <a:pt x="782012" y="5277131"/>
                  <a:pt x="756543" y="5270269"/>
                  <a:pt x="731605" y="5261956"/>
                </a:cubicBezTo>
                <a:lnTo>
                  <a:pt x="681729" y="5245331"/>
                </a:lnTo>
                <a:lnTo>
                  <a:pt x="656790" y="5237018"/>
                </a:lnTo>
                <a:cubicBezTo>
                  <a:pt x="613742" y="5193970"/>
                  <a:pt x="632944" y="5216307"/>
                  <a:pt x="598601" y="5170516"/>
                </a:cubicBezTo>
                <a:cubicBezTo>
                  <a:pt x="595830" y="5162203"/>
                  <a:pt x="595669" y="5152494"/>
                  <a:pt x="590289" y="5145578"/>
                </a:cubicBezTo>
                <a:cubicBezTo>
                  <a:pt x="575854" y="5127019"/>
                  <a:pt x="540412" y="5095702"/>
                  <a:pt x="540412" y="5095702"/>
                </a:cubicBezTo>
                <a:cubicBezTo>
                  <a:pt x="498288" y="4969329"/>
                  <a:pt x="538373" y="5097652"/>
                  <a:pt x="523787" y="4754880"/>
                </a:cubicBezTo>
                <a:cubicBezTo>
                  <a:pt x="522720" y="4729811"/>
                  <a:pt x="517746" y="4705054"/>
                  <a:pt x="515474" y="4680065"/>
                </a:cubicBezTo>
                <a:cubicBezTo>
                  <a:pt x="505610" y="4571560"/>
                  <a:pt x="511542" y="4594348"/>
                  <a:pt x="498849" y="4505498"/>
                </a:cubicBezTo>
                <a:cubicBezTo>
                  <a:pt x="496465" y="4488813"/>
                  <a:pt x="494192" y="4472075"/>
                  <a:pt x="490536" y="4455622"/>
                </a:cubicBezTo>
                <a:cubicBezTo>
                  <a:pt x="488635" y="4447068"/>
                  <a:pt x="484630" y="4439109"/>
                  <a:pt x="482223" y="4430683"/>
                </a:cubicBezTo>
                <a:cubicBezTo>
                  <a:pt x="479084" y="4419698"/>
                  <a:pt x="477318" y="4408337"/>
                  <a:pt x="473910" y="4397432"/>
                </a:cubicBezTo>
                <a:cubicBezTo>
                  <a:pt x="463456" y="4363978"/>
                  <a:pt x="449159" y="4331683"/>
                  <a:pt x="440659" y="4297680"/>
                </a:cubicBezTo>
                <a:cubicBezTo>
                  <a:pt x="428728" y="4249952"/>
                  <a:pt x="436590" y="4275037"/>
                  <a:pt x="415721" y="4222865"/>
                </a:cubicBezTo>
                <a:cubicBezTo>
                  <a:pt x="372544" y="3848661"/>
                  <a:pt x="401359" y="4154782"/>
                  <a:pt x="382470" y="3682538"/>
                </a:cubicBezTo>
                <a:cubicBezTo>
                  <a:pt x="381247" y="3651957"/>
                  <a:pt x="376419" y="3621620"/>
                  <a:pt x="374158" y="3591098"/>
                </a:cubicBezTo>
                <a:cubicBezTo>
                  <a:pt x="363098" y="3441777"/>
                  <a:pt x="386262" y="3498927"/>
                  <a:pt x="349219" y="3424843"/>
                </a:cubicBezTo>
                <a:cubicBezTo>
                  <a:pt x="346448" y="3410989"/>
                  <a:pt x="342659" y="3397300"/>
                  <a:pt x="340907" y="3383280"/>
                </a:cubicBezTo>
                <a:cubicBezTo>
                  <a:pt x="337111" y="3352911"/>
                  <a:pt x="337913" y="3321980"/>
                  <a:pt x="332594" y="3291840"/>
                </a:cubicBezTo>
                <a:cubicBezTo>
                  <a:pt x="329548" y="3274582"/>
                  <a:pt x="321511" y="3258589"/>
                  <a:pt x="315969" y="3241963"/>
                </a:cubicBezTo>
                <a:cubicBezTo>
                  <a:pt x="313198" y="3222567"/>
                  <a:pt x="312062" y="3202865"/>
                  <a:pt x="307656" y="3183774"/>
                </a:cubicBezTo>
                <a:cubicBezTo>
                  <a:pt x="303715" y="3166698"/>
                  <a:pt x="293508" y="3151247"/>
                  <a:pt x="291030" y="3133898"/>
                </a:cubicBezTo>
                <a:cubicBezTo>
                  <a:pt x="283678" y="3082432"/>
                  <a:pt x="290243" y="3020435"/>
                  <a:pt x="274405" y="2967643"/>
                </a:cubicBezTo>
                <a:cubicBezTo>
                  <a:pt x="270117" y="2953351"/>
                  <a:pt x="263321" y="2939934"/>
                  <a:pt x="257779" y="2926080"/>
                </a:cubicBezTo>
                <a:cubicBezTo>
                  <a:pt x="255008" y="2876204"/>
                  <a:pt x="254983" y="2826099"/>
                  <a:pt x="249467" y="2776451"/>
                </a:cubicBezTo>
                <a:cubicBezTo>
                  <a:pt x="246646" y="2751061"/>
                  <a:pt x="237493" y="2726756"/>
                  <a:pt x="232841" y="2701636"/>
                </a:cubicBezTo>
                <a:cubicBezTo>
                  <a:pt x="158859" y="2302135"/>
                  <a:pt x="242631" y="2725653"/>
                  <a:pt x="191278" y="2468880"/>
                </a:cubicBezTo>
                <a:cubicBezTo>
                  <a:pt x="173085" y="2050452"/>
                  <a:pt x="188979" y="2368515"/>
                  <a:pt x="133089" y="1620982"/>
                </a:cubicBezTo>
                <a:cubicBezTo>
                  <a:pt x="127290" y="1543415"/>
                  <a:pt x="129679" y="1464877"/>
                  <a:pt x="116463" y="1388225"/>
                </a:cubicBezTo>
                <a:cubicBezTo>
                  <a:pt x="28157" y="876055"/>
                  <a:pt x="111875" y="1326018"/>
                  <a:pt x="49961" y="1047403"/>
                </a:cubicBezTo>
                <a:cubicBezTo>
                  <a:pt x="12128" y="877152"/>
                  <a:pt x="42337" y="974656"/>
                  <a:pt x="8398" y="872836"/>
                </a:cubicBezTo>
                <a:cubicBezTo>
                  <a:pt x="5627" y="842356"/>
                  <a:pt x="-815" y="811988"/>
                  <a:pt x="85" y="781396"/>
                </a:cubicBezTo>
                <a:cubicBezTo>
                  <a:pt x="1966" y="717452"/>
                  <a:pt x="9377" y="653753"/>
                  <a:pt x="16710" y="590203"/>
                </a:cubicBezTo>
                <a:cubicBezTo>
                  <a:pt x="17714" y="581498"/>
                  <a:pt x="23122" y="573819"/>
                  <a:pt x="25023" y="565265"/>
                </a:cubicBezTo>
                <a:cubicBezTo>
                  <a:pt x="28679" y="548812"/>
                  <a:pt x="28901" y="531650"/>
                  <a:pt x="33336" y="515389"/>
                </a:cubicBezTo>
                <a:cubicBezTo>
                  <a:pt x="37262" y="500993"/>
                  <a:pt x="45673" y="488118"/>
                  <a:pt x="49961" y="473825"/>
                </a:cubicBezTo>
                <a:cubicBezTo>
                  <a:pt x="55526" y="455275"/>
                  <a:pt x="61478" y="395805"/>
                  <a:pt x="74899" y="382385"/>
                </a:cubicBezTo>
                <a:lnTo>
                  <a:pt x="99838" y="357447"/>
                </a:lnTo>
                <a:cubicBezTo>
                  <a:pt x="118941" y="300136"/>
                  <a:pt x="104071" y="319963"/>
                  <a:pt x="133089" y="290945"/>
                </a:cubicBezTo>
                <a:cubicBezTo>
                  <a:pt x="153981" y="228263"/>
                  <a:pt x="125798" y="305526"/>
                  <a:pt x="158027" y="241069"/>
                </a:cubicBezTo>
                <a:cubicBezTo>
                  <a:pt x="179610" y="197903"/>
                  <a:pt x="150489" y="231981"/>
                  <a:pt x="182965" y="199505"/>
                </a:cubicBezTo>
                <a:cubicBezTo>
                  <a:pt x="197597" y="155610"/>
                  <a:pt x="186417" y="181860"/>
                  <a:pt x="224529" y="124691"/>
                </a:cubicBezTo>
                <a:cubicBezTo>
                  <a:pt x="241156" y="99751"/>
                  <a:pt x="238381" y="96983"/>
                  <a:pt x="266092" y="83127"/>
                </a:cubicBezTo>
                <a:cubicBezTo>
                  <a:pt x="273929" y="79208"/>
                  <a:pt x="282717" y="77585"/>
                  <a:pt x="291030" y="74814"/>
                </a:cubicBezTo>
                <a:cubicBezTo>
                  <a:pt x="309615" y="56230"/>
                  <a:pt x="279946" y="58189"/>
                  <a:pt x="324281" y="58189"/>
                </a:cubicBezTo>
                <a:close/>
              </a:path>
            </a:pathLst>
          </a:cu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9" name="手繪多邊形 8"/>
          <p:cNvSpPr/>
          <p:nvPr/>
        </p:nvSpPr>
        <p:spPr>
          <a:xfrm>
            <a:off x="47328" y="1105593"/>
            <a:ext cx="11809312" cy="5752407"/>
          </a:xfrm>
          <a:custGeom>
            <a:avLst/>
            <a:gdLst>
              <a:gd name="connsiteX0" fmla="*/ 324281 w 7947052"/>
              <a:gd name="connsiteY0" fmla="*/ 58189 h 5511338"/>
              <a:gd name="connsiteX1" fmla="*/ 557038 w 7947052"/>
              <a:gd name="connsiteY1" fmla="*/ 74814 h 5511338"/>
              <a:gd name="connsiteX2" fmla="*/ 606914 w 7947052"/>
              <a:gd name="connsiteY2" fmla="*/ 99752 h 5511338"/>
              <a:gd name="connsiteX3" fmla="*/ 731605 w 7947052"/>
              <a:gd name="connsiteY3" fmla="*/ 133003 h 5511338"/>
              <a:gd name="connsiteX4" fmla="*/ 789794 w 7947052"/>
              <a:gd name="connsiteY4" fmla="*/ 149629 h 5511338"/>
              <a:gd name="connsiteX5" fmla="*/ 823045 w 7947052"/>
              <a:gd name="connsiteY5" fmla="*/ 157942 h 5511338"/>
              <a:gd name="connsiteX6" fmla="*/ 847983 w 7947052"/>
              <a:gd name="connsiteY6" fmla="*/ 166254 h 5511338"/>
              <a:gd name="connsiteX7" fmla="*/ 1180492 w 7947052"/>
              <a:gd name="connsiteY7" fmla="*/ 182880 h 5511338"/>
              <a:gd name="connsiteX8" fmla="*/ 1695881 w 7947052"/>
              <a:gd name="connsiteY8" fmla="*/ 207818 h 5511338"/>
              <a:gd name="connsiteX9" fmla="*/ 1895387 w 7947052"/>
              <a:gd name="connsiteY9" fmla="*/ 191192 h 5511338"/>
              <a:gd name="connsiteX10" fmla="*/ 1961889 w 7947052"/>
              <a:gd name="connsiteY10" fmla="*/ 174567 h 5511338"/>
              <a:gd name="connsiteX11" fmla="*/ 2053329 w 7947052"/>
              <a:gd name="connsiteY11" fmla="*/ 157942 h 5511338"/>
              <a:gd name="connsiteX12" fmla="*/ 2128143 w 7947052"/>
              <a:gd name="connsiteY12" fmla="*/ 108065 h 5511338"/>
              <a:gd name="connsiteX13" fmla="*/ 2153081 w 7947052"/>
              <a:gd name="connsiteY13" fmla="*/ 91440 h 5511338"/>
              <a:gd name="connsiteX14" fmla="*/ 2194645 w 7947052"/>
              <a:gd name="connsiteY14" fmla="*/ 66502 h 5511338"/>
              <a:gd name="connsiteX15" fmla="*/ 2236209 w 7947052"/>
              <a:gd name="connsiteY15" fmla="*/ 41563 h 5511338"/>
              <a:gd name="connsiteX16" fmla="*/ 2294398 w 7947052"/>
              <a:gd name="connsiteY16" fmla="*/ 16625 h 5511338"/>
              <a:gd name="connsiteX17" fmla="*/ 2610281 w 7947052"/>
              <a:gd name="connsiteY17" fmla="*/ 33251 h 5511338"/>
              <a:gd name="connsiteX18" fmla="*/ 2743285 w 7947052"/>
              <a:gd name="connsiteY18" fmla="*/ 41563 h 5511338"/>
              <a:gd name="connsiteX19" fmla="*/ 3541307 w 7947052"/>
              <a:gd name="connsiteY19" fmla="*/ 24938 h 5511338"/>
              <a:gd name="connsiteX20" fmla="*/ 4031758 w 7947052"/>
              <a:gd name="connsiteY20" fmla="*/ 16625 h 5511338"/>
              <a:gd name="connsiteX21" fmla="*/ 4114885 w 7947052"/>
              <a:gd name="connsiteY21" fmla="*/ 8312 h 5511338"/>
              <a:gd name="connsiteX22" fmla="*/ 4139823 w 7947052"/>
              <a:gd name="connsiteY22" fmla="*/ 0 h 5511338"/>
              <a:gd name="connsiteX23" fmla="*/ 4621961 w 7947052"/>
              <a:gd name="connsiteY23" fmla="*/ 8312 h 5511338"/>
              <a:gd name="connsiteX24" fmla="*/ 4821467 w 7947052"/>
              <a:gd name="connsiteY24" fmla="*/ 24938 h 5511338"/>
              <a:gd name="connsiteX25" fmla="*/ 5178914 w 7947052"/>
              <a:gd name="connsiteY25" fmla="*/ 41563 h 5511338"/>
              <a:gd name="connsiteX26" fmla="*/ 5212165 w 7947052"/>
              <a:gd name="connsiteY26" fmla="*/ 49876 h 5511338"/>
              <a:gd name="connsiteX27" fmla="*/ 5270354 w 7947052"/>
              <a:gd name="connsiteY27" fmla="*/ 66502 h 5511338"/>
              <a:gd name="connsiteX28" fmla="*/ 5419983 w 7947052"/>
              <a:gd name="connsiteY28" fmla="*/ 74814 h 5511338"/>
              <a:gd name="connsiteX29" fmla="*/ 5494798 w 7947052"/>
              <a:gd name="connsiteY29" fmla="*/ 83127 h 5511338"/>
              <a:gd name="connsiteX30" fmla="*/ 5519736 w 7947052"/>
              <a:gd name="connsiteY30" fmla="*/ 91440 h 5511338"/>
              <a:gd name="connsiteX31" fmla="*/ 5735867 w 7947052"/>
              <a:gd name="connsiteY31" fmla="*/ 99752 h 5511338"/>
              <a:gd name="connsiteX32" fmla="*/ 6068376 w 7947052"/>
              <a:gd name="connsiteY32" fmla="*/ 124691 h 5511338"/>
              <a:gd name="connsiteX33" fmla="*/ 6858085 w 7947052"/>
              <a:gd name="connsiteY33" fmla="*/ 116378 h 5511338"/>
              <a:gd name="connsiteX34" fmla="*/ 6883023 w 7947052"/>
              <a:gd name="connsiteY34" fmla="*/ 108065 h 5511338"/>
              <a:gd name="connsiteX35" fmla="*/ 6924587 w 7947052"/>
              <a:gd name="connsiteY35" fmla="*/ 99752 h 5511338"/>
              <a:gd name="connsiteX36" fmla="*/ 7456601 w 7947052"/>
              <a:gd name="connsiteY36" fmla="*/ 91440 h 5511338"/>
              <a:gd name="connsiteX37" fmla="*/ 7473227 w 7947052"/>
              <a:gd name="connsiteY37" fmla="*/ 74814 h 5511338"/>
              <a:gd name="connsiteX38" fmla="*/ 7523103 w 7947052"/>
              <a:gd name="connsiteY38" fmla="*/ 58189 h 5511338"/>
              <a:gd name="connsiteX39" fmla="*/ 7539729 w 7947052"/>
              <a:gd name="connsiteY39" fmla="*/ 41563 h 5511338"/>
              <a:gd name="connsiteX40" fmla="*/ 7589605 w 7947052"/>
              <a:gd name="connsiteY40" fmla="*/ 24938 h 5511338"/>
              <a:gd name="connsiteX41" fmla="*/ 7672732 w 7947052"/>
              <a:gd name="connsiteY41" fmla="*/ 33251 h 5511338"/>
              <a:gd name="connsiteX42" fmla="*/ 7739234 w 7947052"/>
              <a:gd name="connsiteY42" fmla="*/ 49876 h 5511338"/>
              <a:gd name="connsiteX43" fmla="*/ 7789110 w 7947052"/>
              <a:gd name="connsiteY43" fmla="*/ 91440 h 5511338"/>
              <a:gd name="connsiteX44" fmla="*/ 7814049 w 7947052"/>
              <a:gd name="connsiteY44" fmla="*/ 133003 h 5511338"/>
              <a:gd name="connsiteX45" fmla="*/ 7822361 w 7947052"/>
              <a:gd name="connsiteY45" fmla="*/ 166254 h 5511338"/>
              <a:gd name="connsiteX46" fmla="*/ 7830674 w 7947052"/>
              <a:gd name="connsiteY46" fmla="*/ 191192 h 5511338"/>
              <a:gd name="connsiteX47" fmla="*/ 7838987 w 7947052"/>
              <a:gd name="connsiteY47" fmla="*/ 249382 h 5511338"/>
              <a:gd name="connsiteX48" fmla="*/ 7855612 w 7947052"/>
              <a:gd name="connsiteY48" fmla="*/ 507076 h 5511338"/>
              <a:gd name="connsiteX49" fmla="*/ 7872238 w 7947052"/>
              <a:gd name="connsiteY49" fmla="*/ 997527 h 5511338"/>
              <a:gd name="connsiteX50" fmla="*/ 7888863 w 7947052"/>
              <a:gd name="connsiteY50" fmla="*/ 1080654 h 5511338"/>
              <a:gd name="connsiteX51" fmla="*/ 7897176 w 7947052"/>
              <a:gd name="connsiteY51" fmla="*/ 1138843 h 5511338"/>
              <a:gd name="connsiteX52" fmla="*/ 7922114 w 7947052"/>
              <a:gd name="connsiteY52" fmla="*/ 1230283 h 5511338"/>
              <a:gd name="connsiteX53" fmla="*/ 7947052 w 7947052"/>
              <a:gd name="connsiteY53" fmla="*/ 1496291 h 5511338"/>
              <a:gd name="connsiteX54" fmla="*/ 7930427 w 7947052"/>
              <a:gd name="connsiteY54" fmla="*/ 2011680 h 5511338"/>
              <a:gd name="connsiteX55" fmla="*/ 7913801 w 7947052"/>
              <a:gd name="connsiteY55" fmla="*/ 2261062 h 5511338"/>
              <a:gd name="connsiteX56" fmla="*/ 7905489 w 7947052"/>
              <a:gd name="connsiteY56" fmla="*/ 2502131 h 5511338"/>
              <a:gd name="connsiteX57" fmla="*/ 7897176 w 7947052"/>
              <a:gd name="connsiteY57" fmla="*/ 2535382 h 5511338"/>
              <a:gd name="connsiteX58" fmla="*/ 7872238 w 7947052"/>
              <a:gd name="connsiteY58" fmla="*/ 2593571 h 5511338"/>
              <a:gd name="connsiteX59" fmla="*/ 7830674 w 7947052"/>
              <a:gd name="connsiteY59" fmla="*/ 2635134 h 5511338"/>
              <a:gd name="connsiteX60" fmla="*/ 7797423 w 7947052"/>
              <a:gd name="connsiteY60" fmla="*/ 2685011 h 5511338"/>
              <a:gd name="connsiteX61" fmla="*/ 7747547 w 7947052"/>
              <a:gd name="connsiteY61" fmla="*/ 2693323 h 5511338"/>
              <a:gd name="connsiteX62" fmla="*/ 7689358 w 7947052"/>
              <a:gd name="connsiteY62" fmla="*/ 2726574 h 5511338"/>
              <a:gd name="connsiteX63" fmla="*/ 7639481 w 7947052"/>
              <a:gd name="connsiteY63" fmla="*/ 2743200 h 5511338"/>
              <a:gd name="connsiteX64" fmla="*/ 7606230 w 7947052"/>
              <a:gd name="connsiteY64" fmla="*/ 2759825 h 5511338"/>
              <a:gd name="connsiteX65" fmla="*/ 7572979 w 7947052"/>
              <a:gd name="connsiteY65" fmla="*/ 2768138 h 5511338"/>
              <a:gd name="connsiteX66" fmla="*/ 7439976 w 7947052"/>
              <a:gd name="connsiteY66" fmla="*/ 2801389 h 5511338"/>
              <a:gd name="connsiteX67" fmla="*/ 7373474 w 7947052"/>
              <a:gd name="connsiteY67" fmla="*/ 2809702 h 5511338"/>
              <a:gd name="connsiteX68" fmla="*/ 7190594 w 7947052"/>
              <a:gd name="connsiteY68" fmla="*/ 2892829 h 5511338"/>
              <a:gd name="connsiteX69" fmla="*/ 7140718 w 7947052"/>
              <a:gd name="connsiteY69" fmla="*/ 2942705 h 5511338"/>
              <a:gd name="connsiteX70" fmla="*/ 7074216 w 7947052"/>
              <a:gd name="connsiteY70" fmla="*/ 2984269 h 5511338"/>
              <a:gd name="connsiteX71" fmla="*/ 6999401 w 7947052"/>
              <a:gd name="connsiteY71" fmla="*/ 3042458 h 5511338"/>
              <a:gd name="connsiteX72" fmla="*/ 6883023 w 7947052"/>
              <a:gd name="connsiteY72" fmla="*/ 3117272 h 5511338"/>
              <a:gd name="connsiteX73" fmla="*/ 6866398 w 7947052"/>
              <a:gd name="connsiteY73" fmla="*/ 3133898 h 5511338"/>
              <a:gd name="connsiteX74" fmla="*/ 6799896 w 7947052"/>
              <a:gd name="connsiteY74" fmla="*/ 3183774 h 5511338"/>
              <a:gd name="connsiteX75" fmla="*/ 6758332 w 7947052"/>
              <a:gd name="connsiteY75" fmla="*/ 3233651 h 5511338"/>
              <a:gd name="connsiteX76" fmla="*/ 6725081 w 7947052"/>
              <a:gd name="connsiteY76" fmla="*/ 3350029 h 5511338"/>
              <a:gd name="connsiteX77" fmla="*/ 6725081 w 7947052"/>
              <a:gd name="connsiteY77" fmla="*/ 3699163 h 5511338"/>
              <a:gd name="connsiteX78" fmla="*/ 6741707 w 7947052"/>
              <a:gd name="connsiteY78" fmla="*/ 3740727 h 5511338"/>
              <a:gd name="connsiteX79" fmla="*/ 6774958 w 7947052"/>
              <a:gd name="connsiteY79" fmla="*/ 3906982 h 5511338"/>
              <a:gd name="connsiteX80" fmla="*/ 6808209 w 7947052"/>
              <a:gd name="connsiteY80" fmla="*/ 3990109 h 5511338"/>
              <a:gd name="connsiteX81" fmla="*/ 6824834 w 7947052"/>
              <a:gd name="connsiteY81" fmla="*/ 4048298 h 5511338"/>
              <a:gd name="connsiteX82" fmla="*/ 6833147 w 7947052"/>
              <a:gd name="connsiteY82" fmla="*/ 4073236 h 5511338"/>
              <a:gd name="connsiteX83" fmla="*/ 6824834 w 7947052"/>
              <a:gd name="connsiteY83" fmla="*/ 4197927 h 5511338"/>
              <a:gd name="connsiteX84" fmla="*/ 6808209 w 7947052"/>
              <a:gd name="connsiteY84" fmla="*/ 4222865 h 5511338"/>
              <a:gd name="connsiteX85" fmla="*/ 6799896 w 7947052"/>
              <a:gd name="connsiteY85" fmla="*/ 4247803 h 5511338"/>
              <a:gd name="connsiteX86" fmla="*/ 6774958 w 7947052"/>
              <a:gd name="connsiteY86" fmla="*/ 4289367 h 5511338"/>
              <a:gd name="connsiteX87" fmla="*/ 6766645 w 7947052"/>
              <a:gd name="connsiteY87" fmla="*/ 4314305 h 5511338"/>
              <a:gd name="connsiteX88" fmla="*/ 6758332 w 7947052"/>
              <a:gd name="connsiteY88" fmla="*/ 4347556 h 5511338"/>
              <a:gd name="connsiteX89" fmla="*/ 6741707 w 7947052"/>
              <a:gd name="connsiteY89" fmla="*/ 4364182 h 5511338"/>
              <a:gd name="connsiteX90" fmla="*/ 6708456 w 7947052"/>
              <a:gd name="connsiteY90" fmla="*/ 4480560 h 5511338"/>
              <a:gd name="connsiteX91" fmla="*/ 6691830 w 7947052"/>
              <a:gd name="connsiteY91" fmla="*/ 4555374 h 5511338"/>
              <a:gd name="connsiteX92" fmla="*/ 6675205 w 7947052"/>
              <a:gd name="connsiteY92" fmla="*/ 4613563 h 5511338"/>
              <a:gd name="connsiteX93" fmla="*/ 6658579 w 7947052"/>
              <a:gd name="connsiteY93" fmla="*/ 4638502 h 5511338"/>
              <a:gd name="connsiteX94" fmla="*/ 6608703 w 7947052"/>
              <a:gd name="connsiteY94" fmla="*/ 4754880 h 5511338"/>
              <a:gd name="connsiteX95" fmla="*/ 6575452 w 7947052"/>
              <a:gd name="connsiteY95" fmla="*/ 4829694 h 5511338"/>
              <a:gd name="connsiteX96" fmla="*/ 6542201 w 7947052"/>
              <a:gd name="connsiteY96" fmla="*/ 4838007 h 5511338"/>
              <a:gd name="connsiteX97" fmla="*/ 6351009 w 7947052"/>
              <a:gd name="connsiteY97" fmla="*/ 4821382 h 5511338"/>
              <a:gd name="connsiteX98" fmla="*/ 6267881 w 7947052"/>
              <a:gd name="connsiteY98" fmla="*/ 4821382 h 5511338"/>
              <a:gd name="connsiteX99" fmla="*/ 6292819 w 7947052"/>
              <a:gd name="connsiteY99" fmla="*/ 4829694 h 5511338"/>
              <a:gd name="connsiteX100" fmla="*/ 6334383 w 7947052"/>
              <a:gd name="connsiteY100" fmla="*/ 4838007 h 5511338"/>
              <a:gd name="connsiteX101" fmla="*/ 6351009 w 7947052"/>
              <a:gd name="connsiteY101" fmla="*/ 4854632 h 5511338"/>
              <a:gd name="connsiteX102" fmla="*/ 6375947 w 7947052"/>
              <a:gd name="connsiteY102" fmla="*/ 4995949 h 5511338"/>
              <a:gd name="connsiteX103" fmla="*/ 6367634 w 7947052"/>
              <a:gd name="connsiteY103" fmla="*/ 5062451 h 5511338"/>
              <a:gd name="connsiteX104" fmla="*/ 6284507 w 7947052"/>
              <a:gd name="connsiteY104" fmla="*/ 5145578 h 5511338"/>
              <a:gd name="connsiteX105" fmla="*/ 6267881 w 7947052"/>
              <a:gd name="connsiteY105" fmla="*/ 5162203 h 5511338"/>
              <a:gd name="connsiteX106" fmla="*/ 6184754 w 7947052"/>
              <a:gd name="connsiteY106" fmla="*/ 5187142 h 5511338"/>
              <a:gd name="connsiteX107" fmla="*/ 6134878 w 7947052"/>
              <a:gd name="connsiteY107" fmla="*/ 5203767 h 5511338"/>
              <a:gd name="connsiteX108" fmla="*/ 6093314 w 7947052"/>
              <a:gd name="connsiteY108" fmla="*/ 5220392 h 5511338"/>
              <a:gd name="connsiteX109" fmla="*/ 5993561 w 7947052"/>
              <a:gd name="connsiteY109" fmla="*/ 5245331 h 5511338"/>
              <a:gd name="connsiteX110" fmla="*/ 5860558 w 7947052"/>
              <a:gd name="connsiteY110" fmla="*/ 5278582 h 5511338"/>
              <a:gd name="connsiteX111" fmla="*/ 5652739 w 7947052"/>
              <a:gd name="connsiteY111" fmla="*/ 5270269 h 5511338"/>
              <a:gd name="connsiteX112" fmla="*/ 5569612 w 7947052"/>
              <a:gd name="connsiteY112" fmla="*/ 5245331 h 5511338"/>
              <a:gd name="connsiteX113" fmla="*/ 5519736 w 7947052"/>
              <a:gd name="connsiteY113" fmla="*/ 5237018 h 5511338"/>
              <a:gd name="connsiteX114" fmla="*/ 5469859 w 7947052"/>
              <a:gd name="connsiteY114" fmla="*/ 5212080 h 5511338"/>
              <a:gd name="connsiteX115" fmla="*/ 5245416 w 7947052"/>
              <a:gd name="connsiteY115" fmla="*/ 5153891 h 5511338"/>
              <a:gd name="connsiteX116" fmla="*/ 4730027 w 7947052"/>
              <a:gd name="connsiteY116" fmla="*/ 5162203 h 5511338"/>
              <a:gd name="connsiteX117" fmla="*/ 4646899 w 7947052"/>
              <a:gd name="connsiteY117" fmla="*/ 5178829 h 5511338"/>
              <a:gd name="connsiteX118" fmla="*/ 4522209 w 7947052"/>
              <a:gd name="connsiteY118" fmla="*/ 5195454 h 5511338"/>
              <a:gd name="connsiteX119" fmla="*/ 4497270 w 7947052"/>
              <a:gd name="connsiteY119" fmla="*/ 5212080 h 5511338"/>
              <a:gd name="connsiteX120" fmla="*/ 4472332 w 7947052"/>
              <a:gd name="connsiteY120" fmla="*/ 5220392 h 5511338"/>
              <a:gd name="connsiteX121" fmla="*/ 4455707 w 7947052"/>
              <a:gd name="connsiteY121" fmla="*/ 5237018 h 5511338"/>
              <a:gd name="connsiteX122" fmla="*/ 4430769 w 7947052"/>
              <a:gd name="connsiteY122" fmla="*/ 5245331 h 5511338"/>
              <a:gd name="connsiteX123" fmla="*/ 4380892 w 7947052"/>
              <a:gd name="connsiteY123" fmla="*/ 5278582 h 5511338"/>
              <a:gd name="connsiteX124" fmla="*/ 4297765 w 7947052"/>
              <a:gd name="connsiteY124" fmla="*/ 5295207 h 5511338"/>
              <a:gd name="connsiteX125" fmla="*/ 4214638 w 7947052"/>
              <a:gd name="connsiteY125" fmla="*/ 5311832 h 5511338"/>
              <a:gd name="connsiteX126" fmla="*/ 3873816 w 7947052"/>
              <a:gd name="connsiteY126" fmla="*/ 5320145 h 5511338"/>
              <a:gd name="connsiteX127" fmla="*/ 3832252 w 7947052"/>
              <a:gd name="connsiteY127" fmla="*/ 5328458 h 5511338"/>
              <a:gd name="connsiteX128" fmla="*/ 3807314 w 7947052"/>
              <a:gd name="connsiteY128" fmla="*/ 5336771 h 5511338"/>
              <a:gd name="connsiteX129" fmla="*/ 3699249 w 7947052"/>
              <a:gd name="connsiteY129" fmla="*/ 5345083 h 5511338"/>
              <a:gd name="connsiteX130" fmla="*/ 3674310 w 7947052"/>
              <a:gd name="connsiteY130" fmla="*/ 5353396 h 5511338"/>
              <a:gd name="connsiteX131" fmla="*/ 3458179 w 7947052"/>
              <a:gd name="connsiteY131" fmla="*/ 5394960 h 5511338"/>
              <a:gd name="connsiteX132" fmla="*/ 2859663 w 7947052"/>
              <a:gd name="connsiteY132" fmla="*/ 5444836 h 5511338"/>
              <a:gd name="connsiteX133" fmla="*/ 2676783 w 7947052"/>
              <a:gd name="connsiteY133" fmla="*/ 5469774 h 5511338"/>
              <a:gd name="connsiteX134" fmla="*/ 2626907 w 7947052"/>
              <a:gd name="connsiteY134" fmla="*/ 5486400 h 5511338"/>
              <a:gd name="connsiteX135" fmla="*/ 2527154 w 7947052"/>
              <a:gd name="connsiteY135" fmla="*/ 5494712 h 5511338"/>
              <a:gd name="connsiteX136" fmla="*/ 2153081 w 7947052"/>
              <a:gd name="connsiteY136" fmla="*/ 5511338 h 5511338"/>
              <a:gd name="connsiteX137" fmla="*/ 1695881 w 7947052"/>
              <a:gd name="connsiteY137" fmla="*/ 5503025 h 5511338"/>
              <a:gd name="connsiteX138" fmla="*/ 1604441 w 7947052"/>
              <a:gd name="connsiteY138" fmla="*/ 5494712 h 5511338"/>
              <a:gd name="connsiteX139" fmla="*/ 1562878 w 7947052"/>
              <a:gd name="connsiteY139" fmla="*/ 5478087 h 5511338"/>
              <a:gd name="connsiteX140" fmla="*/ 1529627 w 7947052"/>
              <a:gd name="connsiteY140" fmla="*/ 5469774 h 5511338"/>
              <a:gd name="connsiteX141" fmla="*/ 1396623 w 7947052"/>
              <a:gd name="connsiteY141" fmla="*/ 5444836 h 5511338"/>
              <a:gd name="connsiteX142" fmla="*/ 1363372 w 7947052"/>
              <a:gd name="connsiteY142" fmla="*/ 5436523 h 5511338"/>
              <a:gd name="connsiteX143" fmla="*/ 1205430 w 7947052"/>
              <a:gd name="connsiteY143" fmla="*/ 5403272 h 5511338"/>
              <a:gd name="connsiteX144" fmla="*/ 1180492 w 7947052"/>
              <a:gd name="connsiteY144" fmla="*/ 5394960 h 5511338"/>
              <a:gd name="connsiteX145" fmla="*/ 1047489 w 7947052"/>
              <a:gd name="connsiteY145" fmla="*/ 5361709 h 5511338"/>
              <a:gd name="connsiteX146" fmla="*/ 906172 w 7947052"/>
              <a:gd name="connsiteY146" fmla="*/ 5328458 h 5511338"/>
              <a:gd name="connsiteX147" fmla="*/ 806419 w 7947052"/>
              <a:gd name="connsiteY147" fmla="*/ 5286894 h 5511338"/>
              <a:gd name="connsiteX148" fmla="*/ 731605 w 7947052"/>
              <a:gd name="connsiteY148" fmla="*/ 5261956 h 5511338"/>
              <a:gd name="connsiteX149" fmla="*/ 681729 w 7947052"/>
              <a:gd name="connsiteY149" fmla="*/ 5245331 h 5511338"/>
              <a:gd name="connsiteX150" fmla="*/ 656790 w 7947052"/>
              <a:gd name="connsiteY150" fmla="*/ 5237018 h 5511338"/>
              <a:gd name="connsiteX151" fmla="*/ 598601 w 7947052"/>
              <a:gd name="connsiteY151" fmla="*/ 5170516 h 5511338"/>
              <a:gd name="connsiteX152" fmla="*/ 590289 w 7947052"/>
              <a:gd name="connsiteY152" fmla="*/ 5145578 h 5511338"/>
              <a:gd name="connsiteX153" fmla="*/ 540412 w 7947052"/>
              <a:gd name="connsiteY153" fmla="*/ 5095702 h 5511338"/>
              <a:gd name="connsiteX154" fmla="*/ 523787 w 7947052"/>
              <a:gd name="connsiteY154" fmla="*/ 4754880 h 5511338"/>
              <a:gd name="connsiteX155" fmla="*/ 515474 w 7947052"/>
              <a:gd name="connsiteY155" fmla="*/ 4680065 h 5511338"/>
              <a:gd name="connsiteX156" fmla="*/ 498849 w 7947052"/>
              <a:gd name="connsiteY156" fmla="*/ 4505498 h 5511338"/>
              <a:gd name="connsiteX157" fmla="*/ 490536 w 7947052"/>
              <a:gd name="connsiteY157" fmla="*/ 4455622 h 5511338"/>
              <a:gd name="connsiteX158" fmla="*/ 482223 w 7947052"/>
              <a:gd name="connsiteY158" fmla="*/ 4430683 h 5511338"/>
              <a:gd name="connsiteX159" fmla="*/ 473910 w 7947052"/>
              <a:gd name="connsiteY159" fmla="*/ 4397432 h 5511338"/>
              <a:gd name="connsiteX160" fmla="*/ 440659 w 7947052"/>
              <a:gd name="connsiteY160" fmla="*/ 4297680 h 5511338"/>
              <a:gd name="connsiteX161" fmla="*/ 415721 w 7947052"/>
              <a:gd name="connsiteY161" fmla="*/ 4222865 h 5511338"/>
              <a:gd name="connsiteX162" fmla="*/ 382470 w 7947052"/>
              <a:gd name="connsiteY162" fmla="*/ 3682538 h 5511338"/>
              <a:gd name="connsiteX163" fmla="*/ 374158 w 7947052"/>
              <a:gd name="connsiteY163" fmla="*/ 3591098 h 5511338"/>
              <a:gd name="connsiteX164" fmla="*/ 349219 w 7947052"/>
              <a:gd name="connsiteY164" fmla="*/ 3424843 h 5511338"/>
              <a:gd name="connsiteX165" fmla="*/ 340907 w 7947052"/>
              <a:gd name="connsiteY165" fmla="*/ 3383280 h 5511338"/>
              <a:gd name="connsiteX166" fmla="*/ 332594 w 7947052"/>
              <a:gd name="connsiteY166" fmla="*/ 3291840 h 5511338"/>
              <a:gd name="connsiteX167" fmla="*/ 315969 w 7947052"/>
              <a:gd name="connsiteY167" fmla="*/ 3241963 h 5511338"/>
              <a:gd name="connsiteX168" fmla="*/ 307656 w 7947052"/>
              <a:gd name="connsiteY168" fmla="*/ 3183774 h 5511338"/>
              <a:gd name="connsiteX169" fmla="*/ 291030 w 7947052"/>
              <a:gd name="connsiteY169" fmla="*/ 3133898 h 5511338"/>
              <a:gd name="connsiteX170" fmla="*/ 274405 w 7947052"/>
              <a:gd name="connsiteY170" fmla="*/ 2967643 h 5511338"/>
              <a:gd name="connsiteX171" fmla="*/ 257779 w 7947052"/>
              <a:gd name="connsiteY171" fmla="*/ 2926080 h 5511338"/>
              <a:gd name="connsiteX172" fmla="*/ 249467 w 7947052"/>
              <a:gd name="connsiteY172" fmla="*/ 2776451 h 5511338"/>
              <a:gd name="connsiteX173" fmla="*/ 232841 w 7947052"/>
              <a:gd name="connsiteY173" fmla="*/ 2701636 h 5511338"/>
              <a:gd name="connsiteX174" fmla="*/ 191278 w 7947052"/>
              <a:gd name="connsiteY174" fmla="*/ 2468880 h 5511338"/>
              <a:gd name="connsiteX175" fmla="*/ 133089 w 7947052"/>
              <a:gd name="connsiteY175" fmla="*/ 1620982 h 5511338"/>
              <a:gd name="connsiteX176" fmla="*/ 116463 w 7947052"/>
              <a:gd name="connsiteY176" fmla="*/ 1388225 h 5511338"/>
              <a:gd name="connsiteX177" fmla="*/ 49961 w 7947052"/>
              <a:gd name="connsiteY177" fmla="*/ 1047403 h 5511338"/>
              <a:gd name="connsiteX178" fmla="*/ 8398 w 7947052"/>
              <a:gd name="connsiteY178" fmla="*/ 872836 h 5511338"/>
              <a:gd name="connsiteX179" fmla="*/ 85 w 7947052"/>
              <a:gd name="connsiteY179" fmla="*/ 781396 h 5511338"/>
              <a:gd name="connsiteX180" fmla="*/ 16710 w 7947052"/>
              <a:gd name="connsiteY180" fmla="*/ 590203 h 5511338"/>
              <a:gd name="connsiteX181" fmla="*/ 25023 w 7947052"/>
              <a:gd name="connsiteY181" fmla="*/ 565265 h 5511338"/>
              <a:gd name="connsiteX182" fmla="*/ 33336 w 7947052"/>
              <a:gd name="connsiteY182" fmla="*/ 515389 h 5511338"/>
              <a:gd name="connsiteX183" fmla="*/ 49961 w 7947052"/>
              <a:gd name="connsiteY183" fmla="*/ 473825 h 5511338"/>
              <a:gd name="connsiteX184" fmla="*/ 74899 w 7947052"/>
              <a:gd name="connsiteY184" fmla="*/ 382385 h 5511338"/>
              <a:gd name="connsiteX185" fmla="*/ 99838 w 7947052"/>
              <a:gd name="connsiteY185" fmla="*/ 357447 h 5511338"/>
              <a:gd name="connsiteX186" fmla="*/ 133089 w 7947052"/>
              <a:gd name="connsiteY186" fmla="*/ 290945 h 5511338"/>
              <a:gd name="connsiteX187" fmla="*/ 158027 w 7947052"/>
              <a:gd name="connsiteY187" fmla="*/ 241069 h 5511338"/>
              <a:gd name="connsiteX188" fmla="*/ 182965 w 7947052"/>
              <a:gd name="connsiteY188" fmla="*/ 199505 h 5511338"/>
              <a:gd name="connsiteX189" fmla="*/ 224529 w 7947052"/>
              <a:gd name="connsiteY189" fmla="*/ 124691 h 5511338"/>
              <a:gd name="connsiteX190" fmla="*/ 266092 w 7947052"/>
              <a:gd name="connsiteY190" fmla="*/ 83127 h 5511338"/>
              <a:gd name="connsiteX191" fmla="*/ 291030 w 7947052"/>
              <a:gd name="connsiteY191" fmla="*/ 74814 h 5511338"/>
              <a:gd name="connsiteX192" fmla="*/ 324281 w 7947052"/>
              <a:gd name="connsiteY192" fmla="*/ 58189 h 551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7947052" h="5511338">
                <a:moveTo>
                  <a:pt x="324281" y="58189"/>
                </a:moveTo>
                <a:cubicBezTo>
                  <a:pt x="368616" y="58189"/>
                  <a:pt x="480082" y="63497"/>
                  <a:pt x="557038" y="74814"/>
                </a:cubicBezTo>
                <a:cubicBezTo>
                  <a:pt x="575428" y="77518"/>
                  <a:pt x="589656" y="92849"/>
                  <a:pt x="606914" y="99752"/>
                </a:cubicBezTo>
                <a:cubicBezTo>
                  <a:pt x="706742" y="139684"/>
                  <a:pt x="650014" y="114174"/>
                  <a:pt x="731605" y="133003"/>
                </a:cubicBezTo>
                <a:cubicBezTo>
                  <a:pt x="751261" y="137539"/>
                  <a:pt x="770332" y="144321"/>
                  <a:pt x="789794" y="149629"/>
                </a:cubicBezTo>
                <a:cubicBezTo>
                  <a:pt x="800816" y="152635"/>
                  <a:pt x="812060" y="154803"/>
                  <a:pt x="823045" y="157942"/>
                </a:cubicBezTo>
                <a:cubicBezTo>
                  <a:pt x="831470" y="160349"/>
                  <a:pt x="839298" y="165096"/>
                  <a:pt x="847983" y="166254"/>
                </a:cubicBezTo>
                <a:cubicBezTo>
                  <a:pt x="937918" y="178245"/>
                  <a:pt x="1117248" y="179820"/>
                  <a:pt x="1180492" y="182880"/>
                </a:cubicBezTo>
                <a:cubicBezTo>
                  <a:pt x="1837206" y="214656"/>
                  <a:pt x="1124835" y="187423"/>
                  <a:pt x="1695881" y="207818"/>
                </a:cubicBezTo>
                <a:cubicBezTo>
                  <a:pt x="1762383" y="202276"/>
                  <a:pt x="1829009" y="198059"/>
                  <a:pt x="1895387" y="191192"/>
                </a:cubicBezTo>
                <a:cubicBezTo>
                  <a:pt x="1980763" y="182360"/>
                  <a:pt x="1901702" y="186605"/>
                  <a:pt x="1961889" y="174567"/>
                </a:cubicBezTo>
                <a:cubicBezTo>
                  <a:pt x="2110859" y="144772"/>
                  <a:pt x="1954731" y="182589"/>
                  <a:pt x="2053329" y="157942"/>
                </a:cubicBezTo>
                <a:lnTo>
                  <a:pt x="2128143" y="108065"/>
                </a:lnTo>
                <a:cubicBezTo>
                  <a:pt x="2136456" y="102523"/>
                  <a:pt x="2146017" y="98504"/>
                  <a:pt x="2153081" y="91440"/>
                </a:cubicBezTo>
                <a:cubicBezTo>
                  <a:pt x="2175903" y="68618"/>
                  <a:pt x="2162272" y="77292"/>
                  <a:pt x="2194645" y="66502"/>
                </a:cubicBezTo>
                <a:cubicBezTo>
                  <a:pt x="2227116" y="34029"/>
                  <a:pt x="2193046" y="63144"/>
                  <a:pt x="2236209" y="41563"/>
                </a:cubicBezTo>
                <a:cubicBezTo>
                  <a:pt x="2293617" y="12860"/>
                  <a:pt x="2225194" y="33926"/>
                  <a:pt x="2294398" y="16625"/>
                </a:cubicBezTo>
                <a:lnTo>
                  <a:pt x="2610281" y="33251"/>
                </a:lnTo>
                <a:cubicBezTo>
                  <a:pt x="2654634" y="35715"/>
                  <a:pt x="2698866" y="41960"/>
                  <a:pt x="2743285" y="41563"/>
                </a:cubicBezTo>
                <a:cubicBezTo>
                  <a:pt x="3009339" y="39187"/>
                  <a:pt x="3275292" y="30087"/>
                  <a:pt x="3541307" y="24938"/>
                </a:cubicBezTo>
                <a:lnTo>
                  <a:pt x="4031758" y="16625"/>
                </a:lnTo>
                <a:cubicBezTo>
                  <a:pt x="4059467" y="13854"/>
                  <a:pt x="4087362" y="12546"/>
                  <a:pt x="4114885" y="8312"/>
                </a:cubicBezTo>
                <a:cubicBezTo>
                  <a:pt x="4123545" y="6980"/>
                  <a:pt x="4131061" y="0"/>
                  <a:pt x="4139823" y="0"/>
                </a:cubicBezTo>
                <a:cubicBezTo>
                  <a:pt x="4300560" y="0"/>
                  <a:pt x="4461248" y="5541"/>
                  <a:pt x="4621961" y="8312"/>
                </a:cubicBezTo>
                <a:cubicBezTo>
                  <a:pt x="4688463" y="13854"/>
                  <a:pt x="4754821" y="21549"/>
                  <a:pt x="4821467" y="24938"/>
                </a:cubicBezTo>
                <a:lnTo>
                  <a:pt x="5178914" y="41563"/>
                </a:lnTo>
                <a:cubicBezTo>
                  <a:pt x="5189998" y="44334"/>
                  <a:pt x="5201143" y="46870"/>
                  <a:pt x="5212165" y="49876"/>
                </a:cubicBezTo>
                <a:cubicBezTo>
                  <a:pt x="5231627" y="55184"/>
                  <a:pt x="5250325" y="64099"/>
                  <a:pt x="5270354" y="66502"/>
                </a:cubicBezTo>
                <a:cubicBezTo>
                  <a:pt x="5319951" y="72454"/>
                  <a:pt x="5370107" y="72043"/>
                  <a:pt x="5419983" y="74814"/>
                </a:cubicBezTo>
                <a:cubicBezTo>
                  <a:pt x="5444921" y="77585"/>
                  <a:pt x="5470048" y="79002"/>
                  <a:pt x="5494798" y="83127"/>
                </a:cubicBezTo>
                <a:cubicBezTo>
                  <a:pt x="5503441" y="84568"/>
                  <a:pt x="5510994" y="90837"/>
                  <a:pt x="5519736" y="91440"/>
                </a:cubicBezTo>
                <a:cubicBezTo>
                  <a:pt x="5591662" y="96400"/>
                  <a:pt x="5663823" y="96981"/>
                  <a:pt x="5735867" y="99752"/>
                </a:cubicBezTo>
                <a:cubicBezTo>
                  <a:pt x="5785905" y="104103"/>
                  <a:pt x="6001994" y="124691"/>
                  <a:pt x="6068376" y="124691"/>
                </a:cubicBezTo>
                <a:cubicBezTo>
                  <a:pt x="6331627" y="124691"/>
                  <a:pt x="6594849" y="119149"/>
                  <a:pt x="6858085" y="116378"/>
                </a:cubicBezTo>
                <a:cubicBezTo>
                  <a:pt x="6866398" y="113607"/>
                  <a:pt x="6874522" y="110190"/>
                  <a:pt x="6883023" y="108065"/>
                </a:cubicBezTo>
                <a:cubicBezTo>
                  <a:pt x="6896730" y="104638"/>
                  <a:pt x="6910464" y="100161"/>
                  <a:pt x="6924587" y="99752"/>
                </a:cubicBezTo>
                <a:cubicBezTo>
                  <a:pt x="7101872" y="94613"/>
                  <a:pt x="7279263" y="94211"/>
                  <a:pt x="7456601" y="91440"/>
                </a:cubicBezTo>
                <a:cubicBezTo>
                  <a:pt x="7462143" y="85898"/>
                  <a:pt x="7466217" y="78319"/>
                  <a:pt x="7473227" y="74814"/>
                </a:cubicBezTo>
                <a:cubicBezTo>
                  <a:pt x="7488901" y="66977"/>
                  <a:pt x="7523103" y="58189"/>
                  <a:pt x="7523103" y="58189"/>
                </a:cubicBezTo>
                <a:cubicBezTo>
                  <a:pt x="7528645" y="52647"/>
                  <a:pt x="7532719" y="45068"/>
                  <a:pt x="7539729" y="41563"/>
                </a:cubicBezTo>
                <a:cubicBezTo>
                  <a:pt x="7555403" y="33726"/>
                  <a:pt x="7589605" y="24938"/>
                  <a:pt x="7589605" y="24938"/>
                </a:cubicBezTo>
                <a:cubicBezTo>
                  <a:pt x="7617314" y="27709"/>
                  <a:pt x="7645264" y="28673"/>
                  <a:pt x="7672732" y="33251"/>
                </a:cubicBezTo>
                <a:cubicBezTo>
                  <a:pt x="7695271" y="37007"/>
                  <a:pt x="7739234" y="49876"/>
                  <a:pt x="7739234" y="49876"/>
                </a:cubicBezTo>
                <a:cubicBezTo>
                  <a:pt x="7744789" y="54043"/>
                  <a:pt x="7781902" y="79427"/>
                  <a:pt x="7789110" y="91440"/>
                </a:cubicBezTo>
                <a:cubicBezTo>
                  <a:pt x="7821479" y="145390"/>
                  <a:pt x="7771927" y="90884"/>
                  <a:pt x="7814049" y="133003"/>
                </a:cubicBezTo>
                <a:cubicBezTo>
                  <a:pt x="7816820" y="144087"/>
                  <a:pt x="7819222" y="155269"/>
                  <a:pt x="7822361" y="166254"/>
                </a:cubicBezTo>
                <a:cubicBezTo>
                  <a:pt x="7824768" y="174679"/>
                  <a:pt x="7828956" y="182600"/>
                  <a:pt x="7830674" y="191192"/>
                </a:cubicBezTo>
                <a:cubicBezTo>
                  <a:pt x="7834517" y="210405"/>
                  <a:pt x="7836216" y="229985"/>
                  <a:pt x="7838987" y="249382"/>
                </a:cubicBezTo>
                <a:cubicBezTo>
                  <a:pt x="7844529" y="335280"/>
                  <a:pt x="7851926" y="421078"/>
                  <a:pt x="7855612" y="507076"/>
                </a:cubicBezTo>
                <a:cubicBezTo>
                  <a:pt x="7856752" y="533681"/>
                  <a:pt x="7862938" y="904530"/>
                  <a:pt x="7872238" y="997527"/>
                </a:cubicBezTo>
                <a:cubicBezTo>
                  <a:pt x="7875050" y="1025644"/>
                  <a:pt x="7883952" y="1052826"/>
                  <a:pt x="7888863" y="1080654"/>
                </a:cubicBezTo>
                <a:cubicBezTo>
                  <a:pt x="7892268" y="1099949"/>
                  <a:pt x="7892770" y="1119751"/>
                  <a:pt x="7897176" y="1138843"/>
                </a:cubicBezTo>
                <a:cubicBezTo>
                  <a:pt x="7917884" y="1228577"/>
                  <a:pt x="7910674" y="1150208"/>
                  <a:pt x="7922114" y="1230283"/>
                </a:cubicBezTo>
                <a:cubicBezTo>
                  <a:pt x="7930658" y="1290089"/>
                  <a:pt x="7945676" y="1480463"/>
                  <a:pt x="7947052" y="1496291"/>
                </a:cubicBezTo>
                <a:cubicBezTo>
                  <a:pt x="7941510" y="1668087"/>
                  <a:pt x="7937893" y="1839957"/>
                  <a:pt x="7930427" y="2011680"/>
                </a:cubicBezTo>
                <a:cubicBezTo>
                  <a:pt x="7926808" y="2094913"/>
                  <a:pt x="7918032" y="2177858"/>
                  <a:pt x="7913801" y="2261062"/>
                </a:cubicBezTo>
                <a:cubicBezTo>
                  <a:pt x="7909718" y="2341362"/>
                  <a:pt x="7910353" y="2421874"/>
                  <a:pt x="7905489" y="2502131"/>
                </a:cubicBezTo>
                <a:cubicBezTo>
                  <a:pt x="7904798" y="2513535"/>
                  <a:pt x="7901080" y="2524645"/>
                  <a:pt x="7897176" y="2535382"/>
                </a:cubicBezTo>
                <a:cubicBezTo>
                  <a:pt x="7889964" y="2555214"/>
                  <a:pt x="7883944" y="2576013"/>
                  <a:pt x="7872238" y="2593571"/>
                </a:cubicBezTo>
                <a:cubicBezTo>
                  <a:pt x="7861370" y="2609873"/>
                  <a:pt x="7830674" y="2635134"/>
                  <a:pt x="7830674" y="2635134"/>
                </a:cubicBezTo>
                <a:cubicBezTo>
                  <a:pt x="7825982" y="2644518"/>
                  <a:pt x="7813047" y="2679152"/>
                  <a:pt x="7797423" y="2685011"/>
                </a:cubicBezTo>
                <a:cubicBezTo>
                  <a:pt x="7781642" y="2690929"/>
                  <a:pt x="7764172" y="2690552"/>
                  <a:pt x="7747547" y="2693323"/>
                </a:cubicBezTo>
                <a:cubicBezTo>
                  <a:pt x="7671269" y="2718750"/>
                  <a:pt x="7790013" y="2676246"/>
                  <a:pt x="7689358" y="2726574"/>
                </a:cubicBezTo>
                <a:cubicBezTo>
                  <a:pt x="7673683" y="2734411"/>
                  <a:pt x="7655753" y="2736691"/>
                  <a:pt x="7639481" y="2743200"/>
                </a:cubicBezTo>
                <a:cubicBezTo>
                  <a:pt x="7627975" y="2747802"/>
                  <a:pt x="7617833" y="2755474"/>
                  <a:pt x="7606230" y="2759825"/>
                </a:cubicBezTo>
                <a:cubicBezTo>
                  <a:pt x="7595533" y="2763836"/>
                  <a:pt x="7584001" y="2765132"/>
                  <a:pt x="7572979" y="2768138"/>
                </a:cubicBezTo>
                <a:cubicBezTo>
                  <a:pt x="7514541" y="2784076"/>
                  <a:pt x="7503691" y="2790145"/>
                  <a:pt x="7439976" y="2801389"/>
                </a:cubicBezTo>
                <a:cubicBezTo>
                  <a:pt x="7417976" y="2805271"/>
                  <a:pt x="7395641" y="2806931"/>
                  <a:pt x="7373474" y="2809702"/>
                </a:cubicBezTo>
                <a:cubicBezTo>
                  <a:pt x="7312514" y="2837411"/>
                  <a:pt x="7248733" y="2859607"/>
                  <a:pt x="7190594" y="2892829"/>
                </a:cubicBezTo>
                <a:cubicBezTo>
                  <a:pt x="7170180" y="2904494"/>
                  <a:pt x="7159206" y="2928179"/>
                  <a:pt x="7140718" y="2942705"/>
                </a:cubicBezTo>
                <a:cubicBezTo>
                  <a:pt x="7120163" y="2958855"/>
                  <a:pt x="7095572" y="2969194"/>
                  <a:pt x="7074216" y="2984269"/>
                </a:cubicBezTo>
                <a:cubicBezTo>
                  <a:pt x="7048405" y="3002488"/>
                  <a:pt x="7025336" y="3024416"/>
                  <a:pt x="6999401" y="3042458"/>
                </a:cubicBezTo>
                <a:cubicBezTo>
                  <a:pt x="6961543" y="3068794"/>
                  <a:pt x="6921025" y="3091145"/>
                  <a:pt x="6883023" y="3117272"/>
                </a:cubicBezTo>
                <a:cubicBezTo>
                  <a:pt x="6876565" y="3121712"/>
                  <a:pt x="6872518" y="3129002"/>
                  <a:pt x="6866398" y="3133898"/>
                </a:cubicBezTo>
                <a:cubicBezTo>
                  <a:pt x="6844761" y="3151208"/>
                  <a:pt x="6799896" y="3183774"/>
                  <a:pt x="6799896" y="3183774"/>
                </a:cubicBezTo>
                <a:cubicBezTo>
                  <a:pt x="6776053" y="3279144"/>
                  <a:pt x="6815386" y="3157578"/>
                  <a:pt x="6758332" y="3233651"/>
                </a:cubicBezTo>
                <a:cubicBezTo>
                  <a:pt x="6749389" y="3245575"/>
                  <a:pt x="6726520" y="3344274"/>
                  <a:pt x="6725081" y="3350029"/>
                </a:cubicBezTo>
                <a:cubicBezTo>
                  <a:pt x="6711725" y="3496963"/>
                  <a:pt x="6708100" y="3495391"/>
                  <a:pt x="6725081" y="3699163"/>
                </a:cubicBezTo>
                <a:cubicBezTo>
                  <a:pt x="6726320" y="3714033"/>
                  <a:pt x="6736165" y="3726872"/>
                  <a:pt x="6741707" y="3740727"/>
                </a:cubicBezTo>
                <a:cubicBezTo>
                  <a:pt x="6776271" y="3999967"/>
                  <a:pt x="6737077" y="3783868"/>
                  <a:pt x="6774958" y="3906982"/>
                </a:cubicBezTo>
                <a:cubicBezTo>
                  <a:pt x="6799660" y="3987263"/>
                  <a:pt x="6773308" y="3955208"/>
                  <a:pt x="6808209" y="3990109"/>
                </a:cubicBezTo>
                <a:cubicBezTo>
                  <a:pt x="6828145" y="4049922"/>
                  <a:pt x="6803950" y="3975207"/>
                  <a:pt x="6824834" y="4048298"/>
                </a:cubicBezTo>
                <a:cubicBezTo>
                  <a:pt x="6827241" y="4056723"/>
                  <a:pt x="6830376" y="4064923"/>
                  <a:pt x="6833147" y="4073236"/>
                </a:cubicBezTo>
                <a:cubicBezTo>
                  <a:pt x="6830376" y="4114800"/>
                  <a:pt x="6831682" y="4156838"/>
                  <a:pt x="6824834" y="4197927"/>
                </a:cubicBezTo>
                <a:cubicBezTo>
                  <a:pt x="6823192" y="4207782"/>
                  <a:pt x="6812677" y="4213929"/>
                  <a:pt x="6808209" y="4222865"/>
                </a:cubicBezTo>
                <a:cubicBezTo>
                  <a:pt x="6804290" y="4230702"/>
                  <a:pt x="6803815" y="4239966"/>
                  <a:pt x="6799896" y="4247803"/>
                </a:cubicBezTo>
                <a:cubicBezTo>
                  <a:pt x="6792670" y="4262254"/>
                  <a:pt x="6782184" y="4274916"/>
                  <a:pt x="6774958" y="4289367"/>
                </a:cubicBezTo>
                <a:cubicBezTo>
                  <a:pt x="6771039" y="4297204"/>
                  <a:pt x="6769052" y="4305880"/>
                  <a:pt x="6766645" y="4314305"/>
                </a:cubicBezTo>
                <a:cubicBezTo>
                  <a:pt x="6763506" y="4325290"/>
                  <a:pt x="6763441" y="4337337"/>
                  <a:pt x="6758332" y="4347556"/>
                </a:cubicBezTo>
                <a:cubicBezTo>
                  <a:pt x="6754827" y="4354566"/>
                  <a:pt x="6747249" y="4358640"/>
                  <a:pt x="6741707" y="4364182"/>
                </a:cubicBezTo>
                <a:cubicBezTo>
                  <a:pt x="6725858" y="4411727"/>
                  <a:pt x="6718897" y="4428359"/>
                  <a:pt x="6708456" y="4480560"/>
                </a:cubicBezTo>
                <a:cubicBezTo>
                  <a:pt x="6701531" y="4515183"/>
                  <a:pt x="6700636" y="4523087"/>
                  <a:pt x="6691830" y="4555374"/>
                </a:cubicBezTo>
                <a:cubicBezTo>
                  <a:pt x="6686522" y="4574836"/>
                  <a:pt x="6682697" y="4594833"/>
                  <a:pt x="6675205" y="4613563"/>
                </a:cubicBezTo>
                <a:cubicBezTo>
                  <a:pt x="6671494" y="4622839"/>
                  <a:pt x="6662833" y="4629462"/>
                  <a:pt x="6658579" y="4638502"/>
                </a:cubicBezTo>
                <a:cubicBezTo>
                  <a:pt x="6640608" y="4676690"/>
                  <a:pt x="6624773" y="4715854"/>
                  <a:pt x="6608703" y="4754880"/>
                </a:cubicBezTo>
                <a:cubicBezTo>
                  <a:pt x="6598359" y="4780002"/>
                  <a:pt x="6596148" y="4808998"/>
                  <a:pt x="6575452" y="4829694"/>
                </a:cubicBezTo>
                <a:cubicBezTo>
                  <a:pt x="6567373" y="4837773"/>
                  <a:pt x="6553285" y="4835236"/>
                  <a:pt x="6542201" y="4838007"/>
                </a:cubicBezTo>
                <a:cubicBezTo>
                  <a:pt x="6478470" y="4832465"/>
                  <a:pt x="6414589" y="4828446"/>
                  <a:pt x="6351009" y="4821382"/>
                </a:cubicBezTo>
                <a:cubicBezTo>
                  <a:pt x="6276604" y="4813115"/>
                  <a:pt x="6365619" y="4805092"/>
                  <a:pt x="6267881" y="4821382"/>
                </a:cubicBezTo>
                <a:cubicBezTo>
                  <a:pt x="6276194" y="4824153"/>
                  <a:pt x="6284318" y="4827569"/>
                  <a:pt x="6292819" y="4829694"/>
                </a:cubicBezTo>
                <a:cubicBezTo>
                  <a:pt x="6306526" y="4833121"/>
                  <a:pt x="6321396" y="4832441"/>
                  <a:pt x="6334383" y="4838007"/>
                </a:cubicBezTo>
                <a:cubicBezTo>
                  <a:pt x="6341587" y="4841094"/>
                  <a:pt x="6345467" y="4849090"/>
                  <a:pt x="6351009" y="4854632"/>
                </a:cubicBezTo>
                <a:cubicBezTo>
                  <a:pt x="6377312" y="4933544"/>
                  <a:pt x="6366047" y="4887056"/>
                  <a:pt x="6375947" y="4995949"/>
                </a:cubicBezTo>
                <a:cubicBezTo>
                  <a:pt x="6373176" y="5018116"/>
                  <a:pt x="6375148" y="5041413"/>
                  <a:pt x="6367634" y="5062451"/>
                </a:cubicBezTo>
                <a:cubicBezTo>
                  <a:pt x="6343006" y="5131410"/>
                  <a:pt x="6331302" y="5098786"/>
                  <a:pt x="6284507" y="5145578"/>
                </a:cubicBezTo>
                <a:cubicBezTo>
                  <a:pt x="6278965" y="5151120"/>
                  <a:pt x="6274891" y="5158698"/>
                  <a:pt x="6267881" y="5162203"/>
                </a:cubicBezTo>
                <a:cubicBezTo>
                  <a:pt x="6238490" y="5176898"/>
                  <a:pt x="6214586" y="5178193"/>
                  <a:pt x="6184754" y="5187142"/>
                </a:cubicBezTo>
                <a:cubicBezTo>
                  <a:pt x="6167968" y="5192178"/>
                  <a:pt x="6151149" y="5197259"/>
                  <a:pt x="6134878" y="5203767"/>
                </a:cubicBezTo>
                <a:cubicBezTo>
                  <a:pt x="6121023" y="5209309"/>
                  <a:pt x="6107630" y="5216182"/>
                  <a:pt x="6093314" y="5220392"/>
                </a:cubicBezTo>
                <a:cubicBezTo>
                  <a:pt x="6060432" y="5230063"/>
                  <a:pt x="6025653" y="5233297"/>
                  <a:pt x="5993561" y="5245331"/>
                </a:cubicBezTo>
                <a:cubicBezTo>
                  <a:pt x="5906142" y="5278113"/>
                  <a:pt x="5950551" y="5267332"/>
                  <a:pt x="5860558" y="5278582"/>
                </a:cubicBezTo>
                <a:cubicBezTo>
                  <a:pt x="5791285" y="5275811"/>
                  <a:pt x="5721765" y="5276740"/>
                  <a:pt x="5652739" y="5270269"/>
                </a:cubicBezTo>
                <a:cubicBezTo>
                  <a:pt x="5597923" y="5265130"/>
                  <a:pt x="5608563" y="5253987"/>
                  <a:pt x="5569612" y="5245331"/>
                </a:cubicBezTo>
                <a:cubicBezTo>
                  <a:pt x="5553159" y="5241675"/>
                  <a:pt x="5536361" y="5239789"/>
                  <a:pt x="5519736" y="5237018"/>
                </a:cubicBezTo>
                <a:cubicBezTo>
                  <a:pt x="5503110" y="5228705"/>
                  <a:pt x="5487555" y="5217768"/>
                  <a:pt x="5469859" y="5212080"/>
                </a:cubicBezTo>
                <a:cubicBezTo>
                  <a:pt x="5352149" y="5174244"/>
                  <a:pt x="5331319" y="5171070"/>
                  <a:pt x="5245416" y="5153891"/>
                </a:cubicBezTo>
                <a:cubicBezTo>
                  <a:pt x="5073620" y="5156662"/>
                  <a:pt x="4901697" y="5155050"/>
                  <a:pt x="4730027" y="5162203"/>
                </a:cubicBezTo>
                <a:cubicBezTo>
                  <a:pt x="4701793" y="5163379"/>
                  <a:pt x="4674873" y="5174833"/>
                  <a:pt x="4646899" y="5178829"/>
                </a:cubicBezTo>
                <a:cubicBezTo>
                  <a:pt x="4566595" y="5190301"/>
                  <a:pt x="4608152" y="5184712"/>
                  <a:pt x="4522209" y="5195454"/>
                </a:cubicBezTo>
                <a:cubicBezTo>
                  <a:pt x="4513896" y="5200996"/>
                  <a:pt x="4506206" y="5207612"/>
                  <a:pt x="4497270" y="5212080"/>
                </a:cubicBezTo>
                <a:cubicBezTo>
                  <a:pt x="4489433" y="5215999"/>
                  <a:pt x="4479846" y="5215884"/>
                  <a:pt x="4472332" y="5220392"/>
                </a:cubicBezTo>
                <a:cubicBezTo>
                  <a:pt x="4465612" y="5224424"/>
                  <a:pt x="4462427" y="5232986"/>
                  <a:pt x="4455707" y="5237018"/>
                </a:cubicBezTo>
                <a:cubicBezTo>
                  <a:pt x="4448193" y="5241526"/>
                  <a:pt x="4438429" y="5241076"/>
                  <a:pt x="4430769" y="5245331"/>
                </a:cubicBezTo>
                <a:cubicBezTo>
                  <a:pt x="4413302" y="5255035"/>
                  <a:pt x="4400277" y="5273736"/>
                  <a:pt x="4380892" y="5278582"/>
                </a:cubicBezTo>
                <a:cubicBezTo>
                  <a:pt x="4248299" y="5311727"/>
                  <a:pt x="4481344" y="5254410"/>
                  <a:pt x="4297765" y="5295207"/>
                </a:cubicBezTo>
                <a:cubicBezTo>
                  <a:pt x="4244210" y="5307109"/>
                  <a:pt x="4303927" y="5308112"/>
                  <a:pt x="4214638" y="5311832"/>
                </a:cubicBezTo>
                <a:cubicBezTo>
                  <a:pt x="4101095" y="5316563"/>
                  <a:pt x="3987423" y="5317374"/>
                  <a:pt x="3873816" y="5320145"/>
                </a:cubicBezTo>
                <a:cubicBezTo>
                  <a:pt x="3859961" y="5322916"/>
                  <a:pt x="3845959" y="5325031"/>
                  <a:pt x="3832252" y="5328458"/>
                </a:cubicBezTo>
                <a:cubicBezTo>
                  <a:pt x="3823751" y="5330583"/>
                  <a:pt x="3816009" y="5335684"/>
                  <a:pt x="3807314" y="5336771"/>
                </a:cubicBezTo>
                <a:cubicBezTo>
                  <a:pt x="3771465" y="5341252"/>
                  <a:pt x="3735271" y="5342312"/>
                  <a:pt x="3699249" y="5345083"/>
                </a:cubicBezTo>
                <a:cubicBezTo>
                  <a:pt x="3690936" y="5347854"/>
                  <a:pt x="3682764" y="5351090"/>
                  <a:pt x="3674310" y="5353396"/>
                </a:cubicBezTo>
                <a:cubicBezTo>
                  <a:pt x="3599423" y="5373821"/>
                  <a:pt x="3540350" y="5385000"/>
                  <a:pt x="3458179" y="5394960"/>
                </a:cubicBezTo>
                <a:cubicBezTo>
                  <a:pt x="3092658" y="5439265"/>
                  <a:pt x="3143156" y="5433023"/>
                  <a:pt x="2859663" y="5444836"/>
                </a:cubicBezTo>
                <a:cubicBezTo>
                  <a:pt x="2843006" y="5446796"/>
                  <a:pt x="2723542" y="5457022"/>
                  <a:pt x="2676783" y="5469774"/>
                </a:cubicBezTo>
                <a:cubicBezTo>
                  <a:pt x="2659876" y="5474385"/>
                  <a:pt x="2644193" y="5483519"/>
                  <a:pt x="2626907" y="5486400"/>
                </a:cubicBezTo>
                <a:cubicBezTo>
                  <a:pt x="2593995" y="5491885"/>
                  <a:pt x="2560446" y="5492493"/>
                  <a:pt x="2527154" y="5494712"/>
                </a:cubicBezTo>
                <a:cubicBezTo>
                  <a:pt x="2386897" y="5504062"/>
                  <a:pt x="2301368" y="5505846"/>
                  <a:pt x="2153081" y="5511338"/>
                </a:cubicBezTo>
                <a:lnTo>
                  <a:pt x="1695881" y="5503025"/>
                </a:lnTo>
                <a:cubicBezTo>
                  <a:pt x="1665289" y="5502098"/>
                  <a:pt x="1634522" y="5500352"/>
                  <a:pt x="1604441" y="5494712"/>
                </a:cubicBezTo>
                <a:cubicBezTo>
                  <a:pt x="1589775" y="5491962"/>
                  <a:pt x="1577034" y="5482806"/>
                  <a:pt x="1562878" y="5478087"/>
                </a:cubicBezTo>
                <a:cubicBezTo>
                  <a:pt x="1552039" y="5474474"/>
                  <a:pt x="1540830" y="5472015"/>
                  <a:pt x="1529627" y="5469774"/>
                </a:cubicBezTo>
                <a:cubicBezTo>
                  <a:pt x="1485396" y="5460928"/>
                  <a:pt x="1440854" y="5453682"/>
                  <a:pt x="1396623" y="5444836"/>
                </a:cubicBezTo>
                <a:cubicBezTo>
                  <a:pt x="1385420" y="5442595"/>
                  <a:pt x="1374575" y="5438764"/>
                  <a:pt x="1363372" y="5436523"/>
                </a:cubicBezTo>
                <a:cubicBezTo>
                  <a:pt x="1241280" y="5412105"/>
                  <a:pt x="1408334" y="5453998"/>
                  <a:pt x="1205430" y="5403272"/>
                </a:cubicBezTo>
                <a:cubicBezTo>
                  <a:pt x="1196929" y="5401147"/>
                  <a:pt x="1188966" y="5397190"/>
                  <a:pt x="1180492" y="5394960"/>
                </a:cubicBezTo>
                <a:cubicBezTo>
                  <a:pt x="1136298" y="5383330"/>
                  <a:pt x="1092017" y="5371985"/>
                  <a:pt x="1047489" y="5361709"/>
                </a:cubicBezTo>
                <a:cubicBezTo>
                  <a:pt x="937598" y="5336349"/>
                  <a:pt x="996516" y="5356256"/>
                  <a:pt x="906172" y="5328458"/>
                </a:cubicBezTo>
                <a:cubicBezTo>
                  <a:pt x="790473" y="5292858"/>
                  <a:pt x="923084" y="5333560"/>
                  <a:pt x="806419" y="5286894"/>
                </a:cubicBezTo>
                <a:cubicBezTo>
                  <a:pt x="782012" y="5277131"/>
                  <a:pt x="756543" y="5270269"/>
                  <a:pt x="731605" y="5261956"/>
                </a:cubicBezTo>
                <a:lnTo>
                  <a:pt x="681729" y="5245331"/>
                </a:lnTo>
                <a:lnTo>
                  <a:pt x="656790" y="5237018"/>
                </a:lnTo>
                <a:cubicBezTo>
                  <a:pt x="613742" y="5193970"/>
                  <a:pt x="632944" y="5216307"/>
                  <a:pt x="598601" y="5170516"/>
                </a:cubicBezTo>
                <a:cubicBezTo>
                  <a:pt x="595830" y="5162203"/>
                  <a:pt x="595669" y="5152494"/>
                  <a:pt x="590289" y="5145578"/>
                </a:cubicBezTo>
                <a:cubicBezTo>
                  <a:pt x="575854" y="5127019"/>
                  <a:pt x="540412" y="5095702"/>
                  <a:pt x="540412" y="5095702"/>
                </a:cubicBezTo>
                <a:cubicBezTo>
                  <a:pt x="498288" y="4969329"/>
                  <a:pt x="538373" y="5097652"/>
                  <a:pt x="523787" y="4754880"/>
                </a:cubicBezTo>
                <a:cubicBezTo>
                  <a:pt x="522720" y="4729811"/>
                  <a:pt x="517746" y="4705054"/>
                  <a:pt x="515474" y="4680065"/>
                </a:cubicBezTo>
                <a:cubicBezTo>
                  <a:pt x="505610" y="4571560"/>
                  <a:pt x="511542" y="4594348"/>
                  <a:pt x="498849" y="4505498"/>
                </a:cubicBezTo>
                <a:cubicBezTo>
                  <a:pt x="496465" y="4488813"/>
                  <a:pt x="494192" y="4472075"/>
                  <a:pt x="490536" y="4455622"/>
                </a:cubicBezTo>
                <a:cubicBezTo>
                  <a:pt x="488635" y="4447068"/>
                  <a:pt x="484630" y="4439109"/>
                  <a:pt x="482223" y="4430683"/>
                </a:cubicBezTo>
                <a:cubicBezTo>
                  <a:pt x="479084" y="4419698"/>
                  <a:pt x="477318" y="4408337"/>
                  <a:pt x="473910" y="4397432"/>
                </a:cubicBezTo>
                <a:cubicBezTo>
                  <a:pt x="463456" y="4363978"/>
                  <a:pt x="449159" y="4331683"/>
                  <a:pt x="440659" y="4297680"/>
                </a:cubicBezTo>
                <a:cubicBezTo>
                  <a:pt x="428728" y="4249952"/>
                  <a:pt x="436590" y="4275037"/>
                  <a:pt x="415721" y="4222865"/>
                </a:cubicBezTo>
                <a:cubicBezTo>
                  <a:pt x="372544" y="3848661"/>
                  <a:pt x="401359" y="4154782"/>
                  <a:pt x="382470" y="3682538"/>
                </a:cubicBezTo>
                <a:cubicBezTo>
                  <a:pt x="381247" y="3651957"/>
                  <a:pt x="376419" y="3621620"/>
                  <a:pt x="374158" y="3591098"/>
                </a:cubicBezTo>
                <a:cubicBezTo>
                  <a:pt x="363098" y="3441777"/>
                  <a:pt x="386262" y="3498927"/>
                  <a:pt x="349219" y="3424843"/>
                </a:cubicBezTo>
                <a:cubicBezTo>
                  <a:pt x="346448" y="3410989"/>
                  <a:pt x="342659" y="3397300"/>
                  <a:pt x="340907" y="3383280"/>
                </a:cubicBezTo>
                <a:cubicBezTo>
                  <a:pt x="337111" y="3352911"/>
                  <a:pt x="337913" y="3321980"/>
                  <a:pt x="332594" y="3291840"/>
                </a:cubicBezTo>
                <a:cubicBezTo>
                  <a:pt x="329548" y="3274582"/>
                  <a:pt x="321511" y="3258589"/>
                  <a:pt x="315969" y="3241963"/>
                </a:cubicBezTo>
                <a:cubicBezTo>
                  <a:pt x="313198" y="3222567"/>
                  <a:pt x="312062" y="3202865"/>
                  <a:pt x="307656" y="3183774"/>
                </a:cubicBezTo>
                <a:cubicBezTo>
                  <a:pt x="303715" y="3166698"/>
                  <a:pt x="293508" y="3151247"/>
                  <a:pt x="291030" y="3133898"/>
                </a:cubicBezTo>
                <a:cubicBezTo>
                  <a:pt x="283678" y="3082432"/>
                  <a:pt x="290243" y="3020435"/>
                  <a:pt x="274405" y="2967643"/>
                </a:cubicBezTo>
                <a:cubicBezTo>
                  <a:pt x="270117" y="2953351"/>
                  <a:pt x="263321" y="2939934"/>
                  <a:pt x="257779" y="2926080"/>
                </a:cubicBezTo>
                <a:cubicBezTo>
                  <a:pt x="255008" y="2876204"/>
                  <a:pt x="254983" y="2826099"/>
                  <a:pt x="249467" y="2776451"/>
                </a:cubicBezTo>
                <a:cubicBezTo>
                  <a:pt x="246646" y="2751061"/>
                  <a:pt x="237493" y="2726756"/>
                  <a:pt x="232841" y="2701636"/>
                </a:cubicBezTo>
                <a:cubicBezTo>
                  <a:pt x="158859" y="2302135"/>
                  <a:pt x="242631" y="2725653"/>
                  <a:pt x="191278" y="2468880"/>
                </a:cubicBezTo>
                <a:cubicBezTo>
                  <a:pt x="173085" y="2050452"/>
                  <a:pt x="188979" y="2368515"/>
                  <a:pt x="133089" y="1620982"/>
                </a:cubicBezTo>
                <a:cubicBezTo>
                  <a:pt x="127290" y="1543415"/>
                  <a:pt x="129679" y="1464877"/>
                  <a:pt x="116463" y="1388225"/>
                </a:cubicBezTo>
                <a:cubicBezTo>
                  <a:pt x="28157" y="876055"/>
                  <a:pt x="111875" y="1326018"/>
                  <a:pt x="49961" y="1047403"/>
                </a:cubicBezTo>
                <a:cubicBezTo>
                  <a:pt x="12128" y="877152"/>
                  <a:pt x="42337" y="974656"/>
                  <a:pt x="8398" y="872836"/>
                </a:cubicBezTo>
                <a:cubicBezTo>
                  <a:pt x="5627" y="842356"/>
                  <a:pt x="-815" y="811988"/>
                  <a:pt x="85" y="781396"/>
                </a:cubicBezTo>
                <a:cubicBezTo>
                  <a:pt x="1966" y="717452"/>
                  <a:pt x="9377" y="653753"/>
                  <a:pt x="16710" y="590203"/>
                </a:cubicBezTo>
                <a:cubicBezTo>
                  <a:pt x="17714" y="581498"/>
                  <a:pt x="23122" y="573819"/>
                  <a:pt x="25023" y="565265"/>
                </a:cubicBezTo>
                <a:cubicBezTo>
                  <a:pt x="28679" y="548812"/>
                  <a:pt x="28901" y="531650"/>
                  <a:pt x="33336" y="515389"/>
                </a:cubicBezTo>
                <a:cubicBezTo>
                  <a:pt x="37262" y="500993"/>
                  <a:pt x="45673" y="488118"/>
                  <a:pt x="49961" y="473825"/>
                </a:cubicBezTo>
                <a:cubicBezTo>
                  <a:pt x="55526" y="455275"/>
                  <a:pt x="61478" y="395805"/>
                  <a:pt x="74899" y="382385"/>
                </a:cubicBezTo>
                <a:lnTo>
                  <a:pt x="99838" y="357447"/>
                </a:lnTo>
                <a:cubicBezTo>
                  <a:pt x="118941" y="300136"/>
                  <a:pt x="104071" y="319963"/>
                  <a:pt x="133089" y="290945"/>
                </a:cubicBezTo>
                <a:cubicBezTo>
                  <a:pt x="153981" y="228263"/>
                  <a:pt x="125798" y="305526"/>
                  <a:pt x="158027" y="241069"/>
                </a:cubicBezTo>
                <a:cubicBezTo>
                  <a:pt x="179610" y="197903"/>
                  <a:pt x="150489" y="231981"/>
                  <a:pt x="182965" y="199505"/>
                </a:cubicBezTo>
                <a:cubicBezTo>
                  <a:pt x="197597" y="155610"/>
                  <a:pt x="186417" y="181860"/>
                  <a:pt x="224529" y="124691"/>
                </a:cubicBezTo>
                <a:cubicBezTo>
                  <a:pt x="241156" y="99751"/>
                  <a:pt x="238381" y="96983"/>
                  <a:pt x="266092" y="83127"/>
                </a:cubicBezTo>
                <a:cubicBezTo>
                  <a:pt x="273929" y="79208"/>
                  <a:pt x="282717" y="77585"/>
                  <a:pt x="291030" y="74814"/>
                </a:cubicBezTo>
                <a:cubicBezTo>
                  <a:pt x="309615" y="56230"/>
                  <a:pt x="279946" y="58189"/>
                  <a:pt x="324281" y="58189"/>
                </a:cubicBezTo>
                <a:close/>
              </a:path>
            </a:pathLst>
          </a:cu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DEBB-03EE-4890-9B5E-29656783AAF8}" type="datetime2">
              <a:rPr lang="zh-TW" altLang="en-US" smtClean="0"/>
              <a:t>2019年11月21日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7344139" y="6597352"/>
            <a:ext cx="4148832" cy="260648"/>
          </a:xfrm>
        </p:spPr>
        <p:txBody>
          <a:bodyPr/>
          <a:lstStyle/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472598" y="6492877"/>
            <a:ext cx="722389" cy="365125"/>
          </a:xfrm>
        </p:spPr>
        <p:txBody>
          <a:bodyPr/>
          <a:lstStyle/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6746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  <a:latin typeface="Arial"/>
                <a:cs typeface="Arial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8127" y="1785939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accent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accent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accent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accent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0" name="Rectangle 3"/>
          <p:cNvSpPr>
            <a:spLocks/>
          </p:cNvSpPr>
          <p:nvPr/>
        </p:nvSpPr>
        <p:spPr bwMode="auto">
          <a:xfrm>
            <a:off x="6048378" y="1589485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Arial"/>
                <a:ea typeface="ＭＳ Ｐゴシック" charset="0"/>
                <a:cs typeface="Arial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4381304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76416" y="1785939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Rectangle 3"/>
          <p:cNvSpPr>
            <a:spLocks/>
          </p:cNvSpPr>
          <p:nvPr/>
        </p:nvSpPr>
        <p:spPr bwMode="auto">
          <a:xfrm>
            <a:off x="6048378" y="1589485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7575" y="1148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endParaRPr lang="en-US" sz="1800" dirty="0">
              <a:solidFill>
                <a:srgbClr val="000000"/>
              </a:solidFill>
              <a:latin typeface="Arial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83167465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ullets,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8127" y="1785939"/>
            <a:ext cx="6742176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49311" y="1783080"/>
            <a:ext cx="4376928" cy="4910328"/>
          </a:xfrm>
          <a:ln w="9525"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239184" y="804672"/>
            <a:ext cx="11715749" cy="73152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42959300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80784617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Top, 50/50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Rectangle 3"/>
          <p:cNvSpPr>
            <a:spLocks/>
          </p:cNvSpPr>
          <p:nvPr/>
        </p:nvSpPr>
        <p:spPr bwMode="auto">
          <a:xfrm>
            <a:off x="6048378" y="1589485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73683699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8130" y="978408"/>
            <a:ext cx="11715751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0" y="2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7" name="Rectangle 2"/>
          <p:cNvSpPr>
            <a:spLocks/>
          </p:cNvSpPr>
          <p:nvPr/>
        </p:nvSpPr>
        <p:spPr bwMode="auto">
          <a:xfrm>
            <a:off x="0" y="6063259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42929212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3843" y="5166360"/>
            <a:ext cx="11715751" cy="713232"/>
          </a:xfrm>
        </p:spPr>
        <p:txBody>
          <a:bodyPr/>
          <a:lstStyle>
            <a:lvl1pPr algn="ctr"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2596896" y="996696"/>
            <a:ext cx="6986016" cy="3931920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0" y="2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8" name="Rectangle 2"/>
          <p:cNvSpPr>
            <a:spLocks/>
          </p:cNvSpPr>
          <p:nvPr/>
        </p:nvSpPr>
        <p:spPr bwMode="auto">
          <a:xfrm>
            <a:off x="0" y="6063259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426422206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3840" y="1014984"/>
            <a:ext cx="7022592" cy="71323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8127" y="1828800"/>
            <a:ext cx="7022592" cy="4014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583424" y="1014984"/>
            <a:ext cx="4303776" cy="4818888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0" y="2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0" y="6063259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19219930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0" y="2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0" y="6063259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108400747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en you need entire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0" y="6317774"/>
            <a:ext cx="12192000" cy="573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8130" y="178596"/>
            <a:ext cx="11715751" cy="625079"/>
          </a:xfrm>
        </p:spPr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-4467" y="6697268"/>
            <a:ext cx="12196467" cy="186631"/>
          </a:xfrm>
          <a:prstGeom prst="rect">
            <a:avLst/>
          </a:prstGeom>
          <a:gradFill flip="none" rotWithShape="1">
            <a:gsLst>
              <a:gs pos="0">
                <a:srgbClr val="0D67B9"/>
              </a:gs>
              <a:gs pos="73000">
                <a:srgbClr val="15ABEE"/>
              </a:gs>
              <a:gs pos="85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1906255" y="6649891"/>
            <a:ext cx="290215" cy="241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75" tIns="32138" rIns="64275" bIns="3213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174" rtl="0" eaLnBrk="1" latinLnBrk="0" hangingPunct="1">
              <a:defRPr sz="1100" b="0" i="0" kern="1200">
                <a:solidFill>
                  <a:srgbClr val="FFFFFF"/>
                </a:solidFill>
                <a:latin typeface="Helvetica Neue Bold Condensed"/>
                <a:ea typeface="ＭＳ Ｐゴシック" charset="0"/>
                <a:cs typeface="Helvetica Neue Bold Condensed"/>
              </a:defRPr>
            </a:lvl1pPr>
            <a:lvl2pPr marL="457088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174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262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350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5438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6pPr>
            <a:lvl7pPr marL="2742525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7pPr>
            <a:lvl8pPr marL="3199612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8pPr>
            <a:lvl9pPr marL="3656699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9pPr>
          </a:lstStyle>
          <a:p>
            <a:fld id="{3882495B-39B3-5F42-8174-3C1974B27A1C}" type="slidenum">
              <a:rPr lang="en-US" sz="1100" smtClean="0">
                <a:solidFill>
                  <a:srgbClr val="000000"/>
                </a:solidFill>
              </a:rPr>
              <a:pPr/>
              <a:t>‹#›</a:t>
            </a:fld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68320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527FE-7C99-4C83-83E4-432A1A996EB0}" type="datetime2">
              <a:rPr lang="zh-TW" altLang="en-US" smtClean="0"/>
              <a:t>2019年11月21日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98486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295467" y="6356352"/>
            <a:ext cx="2158933" cy="365125"/>
          </a:xfrm>
          <a:prstGeom prst="rect">
            <a:avLst/>
          </a:prstGeom>
        </p:spPr>
        <p:txBody>
          <a:bodyPr/>
          <a:lstStyle/>
          <a:p>
            <a:pPr defTabSz="914174"/>
            <a:fld id="{C1DD5948-FAD3-4ABE-8ACF-10E5ED3659BD}" type="datetime2">
              <a:rPr lang="zh-TW" altLang="en-US" smtClean="0">
                <a:solidFill>
                  <a:srgbClr val="000000"/>
                </a:solidFill>
              </a:rPr>
              <a:t>2019年11月21日</a:t>
            </a:fld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174"/>
            <a:r>
              <a:rPr lang="zh-TW" altLang="en-US">
                <a:solidFill>
                  <a:srgbClr val="000000"/>
                </a:solidFill>
              </a:rPr>
              <a:t>新增頁尾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472598" y="6492877"/>
            <a:ext cx="722389" cy="365125"/>
          </a:xfrm>
          <a:prstGeom prst="rect">
            <a:avLst/>
          </a:prstGeom>
        </p:spPr>
        <p:txBody>
          <a:bodyPr/>
          <a:lstStyle/>
          <a:p>
            <a:pPr defTabSz="914174"/>
            <a:fld id="{3E7731A4-94A5-4C92-8315-FA6DF14BE544}" type="slidenum">
              <a:rPr lang="zh-TW" altLang="en-US" smtClean="0">
                <a:solidFill>
                  <a:srgbClr val="000000"/>
                </a:solidFill>
              </a:rPr>
              <a:pPr defTabSz="914174"/>
              <a:t>‹#›</a:t>
            </a:fld>
            <a:endParaRPr lang="zh-TW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5433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69" y="1240269"/>
            <a:ext cx="6269931" cy="4280085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77" y="6173821"/>
            <a:ext cx="1154064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89715" y="2879014"/>
            <a:ext cx="5951407" cy="116955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altLang="zh-TW" dirty="0">
                <a:sym typeface="Helvetica Neue Bold Condensed" charset="0"/>
              </a:rPr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089713" y="4856997"/>
            <a:ext cx="5623555" cy="63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>
                <a:latin typeface="Neo Sans Intel"/>
                <a:cs typeface="Neo Sans Intel"/>
              </a:rPr>
              <a:t>Subtitle</a:t>
            </a:r>
            <a:endParaRPr lang="en-US" dirty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>
                <a:latin typeface="Neo Sans Intel"/>
                <a:cs typeface="Neo Sans Intel"/>
              </a:rPr>
              <a:t>Additional Info</a:t>
            </a:r>
            <a:endParaRPr lang="en-US" sz="1600" dirty="0">
              <a:latin typeface="Verdana" charset="0"/>
            </a:endParaRPr>
          </a:p>
        </p:txBody>
      </p:sp>
      <p:pic>
        <p:nvPicPr>
          <p:cNvPr id="8" name="Picture 9" descr="C:\Users\Richard\Desktop\Research\Intel-NTU\Documents\INC-NSC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89" y="6109336"/>
            <a:ext cx="871755" cy="74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群組 13"/>
          <p:cNvGrpSpPr>
            <a:grpSpLocks noChangeAspect="1"/>
          </p:cNvGrpSpPr>
          <p:nvPr/>
        </p:nvGrpSpPr>
        <p:grpSpPr>
          <a:xfrm>
            <a:off x="138606" y="6155060"/>
            <a:ext cx="864405" cy="648304"/>
            <a:chOff x="57462" y="6349258"/>
            <a:chExt cx="442800" cy="442800"/>
          </a:xfrm>
        </p:grpSpPr>
        <p:sp>
          <p:nvSpPr>
            <p:cNvPr id="16" name="橢圓 15"/>
            <p:cNvSpPr>
              <a:spLocks noChangeAspect="1"/>
            </p:cNvSpPr>
            <p:nvPr/>
          </p:nvSpPr>
          <p:spPr>
            <a:xfrm>
              <a:off x="57462" y="6349258"/>
              <a:ext cx="442800" cy="442800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solidFill>
                  <a:srgbClr val="000000"/>
                </a:solidFill>
                <a:latin typeface="Neo Sans Intel" pitchFamily="34" charset="0"/>
                <a:ea typeface="微軟正黑體"/>
                <a:cs typeface="Arial" pitchFamily="34" charset="0"/>
              </a:endParaRPr>
            </a:p>
          </p:txBody>
        </p:sp>
        <p:pic>
          <p:nvPicPr>
            <p:cNvPr id="17" name="圖片 16" descr="ntu_logo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6364869"/>
              <a:ext cx="406808" cy="406421"/>
            </a:xfrm>
            <a:prstGeom prst="rect">
              <a:avLst/>
            </a:prstGeom>
          </p:spPr>
        </p:pic>
      </p:grp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930400" y="6615583"/>
            <a:ext cx="9042400" cy="15388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>
            <a:sp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en-US" sz="1000" dirty="0">
                <a:solidFill>
                  <a:srgbClr val="4D4D4D">
                    <a:lumMod val="75000"/>
                  </a:srgbClr>
                </a:solidFill>
                <a:latin typeface="Arial"/>
                <a:ea typeface="微軟正黑體"/>
                <a:cs typeface="Arial"/>
              </a:rPr>
              <a:t>Intel-NTU Connected Context Computing Center</a:t>
            </a:r>
          </a:p>
        </p:txBody>
      </p:sp>
    </p:spTree>
    <p:extLst>
      <p:ext uri="{BB962C8B-B14F-4D97-AF65-F5344CB8AC3E}">
        <p14:creationId xmlns:p14="http://schemas.microsoft.com/office/powerpoint/2010/main" val="296680719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8130" y="2821783"/>
            <a:ext cx="11715751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zh-TW" altLang="en-US">
                <a:sym typeface="Helvetica Neue Bold Condensed" charset="0"/>
              </a:rPr>
              <a:t>按一下以編輯母片標題樣式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3538728"/>
            <a:ext cx="11715749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lang="en-US" sz="2700" b="0" dirty="0">
                <a:solidFill>
                  <a:srgbClr val="9A9A9A"/>
                </a:solidFill>
                <a:latin typeface="Arial"/>
                <a:ea typeface="+mn-ea"/>
                <a:cs typeface="Arial"/>
                <a:sym typeface="Helvetica Neue Light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72692625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  <a:latin typeface="Arial"/>
                <a:cs typeface="Arial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accent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accent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accent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accent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Arial"/>
                <a:ea typeface="ＭＳ Ｐゴシック" charset="0"/>
                <a:cs typeface="Arial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9063323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76416" y="1785939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Rectangle 3"/>
          <p:cNvSpPr>
            <a:spLocks/>
          </p:cNvSpPr>
          <p:nvPr/>
        </p:nvSpPr>
        <p:spPr bwMode="auto">
          <a:xfrm>
            <a:off x="6048378" y="1589485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7575" y="1148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endParaRPr lang="en-US" sz="1800" dirty="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38127" y="1785939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accent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accent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accent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accent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3383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  <a:latin typeface="Arial"/>
                <a:cs typeface="Arial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8127" y="1785939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accent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accent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accent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accent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0" name="Rectangle 3"/>
          <p:cNvSpPr>
            <a:spLocks/>
          </p:cNvSpPr>
          <p:nvPr/>
        </p:nvSpPr>
        <p:spPr bwMode="auto">
          <a:xfrm>
            <a:off x="6048378" y="1589485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Arial"/>
                <a:ea typeface="ＭＳ Ｐゴシック" charset="0"/>
                <a:cs typeface="Arial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99382912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76416" y="1785939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Rectangle 3"/>
          <p:cNvSpPr>
            <a:spLocks/>
          </p:cNvSpPr>
          <p:nvPr/>
        </p:nvSpPr>
        <p:spPr bwMode="auto">
          <a:xfrm>
            <a:off x="6048378" y="1589485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7575" y="1148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endParaRPr lang="en-US" sz="1800" dirty="0">
              <a:solidFill>
                <a:srgbClr val="000000"/>
              </a:solidFill>
              <a:latin typeface="Arial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60415324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ullets,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8127" y="1785939"/>
            <a:ext cx="6742176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49311" y="1783080"/>
            <a:ext cx="4376928" cy="4910328"/>
          </a:xfrm>
          <a:ln w="9525"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239184" y="804672"/>
            <a:ext cx="11715749" cy="73152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007893224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36186563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Top, 50/50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Rectangle 3"/>
          <p:cNvSpPr>
            <a:spLocks/>
          </p:cNvSpPr>
          <p:nvPr/>
        </p:nvSpPr>
        <p:spPr bwMode="auto">
          <a:xfrm>
            <a:off x="6048378" y="1589485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6112015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D983-22AD-492D-B5B0-B3AB39798D9B}" type="datetime2">
              <a:rPr lang="zh-TW" altLang="en-US" smtClean="0"/>
              <a:t>2019年11月21日</a:t>
            </a:fld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87594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8130" y="978408"/>
            <a:ext cx="11715751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0" y="2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7" name="Rectangle 2"/>
          <p:cNvSpPr>
            <a:spLocks/>
          </p:cNvSpPr>
          <p:nvPr/>
        </p:nvSpPr>
        <p:spPr bwMode="auto">
          <a:xfrm>
            <a:off x="0" y="6063259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257171986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3843" y="5166360"/>
            <a:ext cx="11715751" cy="713232"/>
          </a:xfrm>
        </p:spPr>
        <p:txBody>
          <a:bodyPr/>
          <a:lstStyle>
            <a:lvl1pPr algn="ctr"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2596896" y="996696"/>
            <a:ext cx="6986016" cy="3931920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0" y="2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8" name="Rectangle 2"/>
          <p:cNvSpPr>
            <a:spLocks/>
          </p:cNvSpPr>
          <p:nvPr/>
        </p:nvSpPr>
        <p:spPr bwMode="auto">
          <a:xfrm>
            <a:off x="0" y="6063259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807780344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3840" y="1014984"/>
            <a:ext cx="7022592" cy="71323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8127" y="1828800"/>
            <a:ext cx="7022592" cy="4014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583424" y="1014984"/>
            <a:ext cx="4303776" cy="4818888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0" y="2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0" y="6063259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75068189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0" y="2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0" y="6063259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578421599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en you need entire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0" y="6317774"/>
            <a:ext cx="12192000" cy="573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8130" y="178596"/>
            <a:ext cx="11715751" cy="625079"/>
          </a:xfrm>
        </p:spPr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-4467" y="6697268"/>
            <a:ext cx="12196467" cy="186631"/>
          </a:xfrm>
          <a:prstGeom prst="rect">
            <a:avLst/>
          </a:prstGeom>
          <a:gradFill flip="none" rotWithShape="1">
            <a:gsLst>
              <a:gs pos="0">
                <a:srgbClr val="0D67B9"/>
              </a:gs>
              <a:gs pos="73000">
                <a:srgbClr val="15ABEE"/>
              </a:gs>
              <a:gs pos="85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1906255" y="6649891"/>
            <a:ext cx="290215" cy="241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75" tIns="32138" rIns="64275" bIns="3213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174" rtl="0" eaLnBrk="1" latinLnBrk="0" hangingPunct="1">
              <a:defRPr sz="1100" b="0" i="0" kern="1200">
                <a:solidFill>
                  <a:srgbClr val="FFFFFF"/>
                </a:solidFill>
                <a:latin typeface="Helvetica Neue Bold Condensed"/>
                <a:ea typeface="ＭＳ Ｐゴシック" charset="0"/>
                <a:cs typeface="Helvetica Neue Bold Condensed"/>
              </a:defRPr>
            </a:lvl1pPr>
            <a:lvl2pPr marL="457088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174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262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350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5438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6pPr>
            <a:lvl7pPr marL="2742525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7pPr>
            <a:lvl8pPr marL="3199612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8pPr>
            <a:lvl9pPr marL="3656699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9pPr>
          </a:lstStyle>
          <a:p>
            <a:fld id="{3882495B-39B3-5F42-8174-3C1974B27A1C}" type="slidenum">
              <a:rPr lang="en-US" sz="1100" smtClean="0">
                <a:solidFill>
                  <a:srgbClr val="000000"/>
                </a:solidFill>
              </a:rPr>
              <a:pPr/>
              <a:t>‹#›</a:t>
            </a:fld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584642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69" y="1240269"/>
            <a:ext cx="6269931" cy="4280085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77" y="6173821"/>
            <a:ext cx="1154064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89715" y="2879014"/>
            <a:ext cx="5951407" cy="116955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altLang="zh-TW" dirty="0">
                <a:sym typeface="Helvetica Neue Bold Condensed" charset="0"/>
              </a:rPr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089713" y="4856997"/>
            <a:ext cx="5623555" cy="63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>
                <a:latin typeface="Neo Sans Intel"/>
                <a:cs typeface="Neo Sans Intel"/>
              </a:rPr>
              <a:t>Subtitle</a:t>
            </a:r>
            <a:endParaRPr lang="en-US" dirty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>
                <a:latin typeface="Neo Sans Intel"/>
                <a:cs typeface="Neo Sans Intel"/>
              </a:rPr>
              <a:t>Additional Info</a:t>
            </a:r>
            <a:endParaRPr lang="en-US" sz="1600" dirty="0">
              <a:latin typeface="Verdana" charset="0"/>
            </a:endParaRPr>
          </a:p>
        </p:txBody>
      </p:sp>
      <p:pic>
        <p:nvPicPr>
          <p:cNvPr id="8" name="Picture 9" descr="C:\Users\Richard\Desktop\Research\Intel-NTU\Documents\INC-NSC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89" y="6109336"/>
            <a:ext cx="871755" cy="74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群組 13"/>
          <p:cNvGrpSpPr>
            <a:grpSpLocks noChangeAspect="1"/>
          </p:cNvGrpSpPr>
          <p:nvPr/>
        </p:nvGrpSpPr>
        <p:grpSpPr>
          <a:xfrm>
            <a:off x="138606" y="6155060"/>
            <a:ext cx="864405" cy="648304"/>
            <a:chOff x="57462" y="6349258"/>
            <a:chExt cx="442800" cy="442800"/>
          </a:xfrm>
        </p:grpSpPr>
        <p:sp>
          <p:nvSpPr>
            <p:cNvPr id="16" name="橢圓 15"/>
            <p:cNvSpPr>
              <a:spLocks noChangeAspect="1"/>
            </p:cNvSpPr>
            <p:nvPr/>
          </p:nvSpPr>
          <p:spPr>
            <a:xfrm>
              <a:off x="57462" y="6349258"/>
              <a:ext cx="442800" cy="442800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solidFill>
                  <a:srgbClr val="000000"/>
                </a:solidFill>
                <a:latin typeface="Neo Sans Intel" pitchFamily="34" charset="0"/>
                <a:ea typeface="微軟正黑體"/>
                <a:cs typeface="Arial" pitchFamily="34" charset="0"/>
              </a:endParaRPr>
            </a:p>
          </p:txBody>
        </p:sp>
        <p:pic>
          <p:nvPicPr>
            <p:cNvPr id="17" name="圖片 16" descr="ntu_logo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6364869"/>
              <a:ext cx="406808" cy="406421"/>
            </a:xfrm>
            <a:prstGeom prst="rect">
              <a:avLst/>
            </a:prstGeom>
          </p:spPr>
        </p:pic>
      </p:grp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930400" y="6615583"/>
            <a:ext cx="9042400" cy="15388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>
            <a:sp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en-US" sz="1000" dirty="0">
                <a:solidFill>
                  <a:srgbClr val="4D4D4D">
                    <a:lumMod val="75000"/>
                  </a:srgbClr>
                </a:solidFill>
                <a:latin typeface="Arial"/>
                <a:ea typeface="微軟正黑體"/>
                <a:cs typeface="Arial"/>
              </a:rPr>
              <a:t>Intel-NTU Connected Context Computing Center</a:t>
            </a:r>
          </a:p>
        </p:txBody>
      </p:sp>
    </p:spTree>
    <p:extLst>
      <p:ext uri="{BB962C8B-B14F-4D97-AF65-F5344CB8AC3E}">
        <p14:creationId xmlns:p14="http://schemas.microsoft.com/office/powerpoint/2010/main" val="1209666251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8130" y="2821783"/>
            <a:ext cx="11715751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zh-TW" altLang="en-US">
                <a:sym typeface="Helvetica Neue Bold Condensed" charset="0"/>
              </a:rPr>
              <a:t>按一下以編輯母片標題樣式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3538728"/>
            <a:ext cx="11715749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lang="en-US" sz="2700" b="0" dirty="0">
                <a:solidFill>
                  <a:srgbClr val="9A9A9A"/>
                </a:solidFill>
                <a:latin typeface="Arial"/>
                <a:ea typeface="+mn-ea"/>
                <a:cs typeface="Arial"/>
                <a:sym typeface="Helvetica Neue Light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3904626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  <a:latin typeface="Arial"/>
                <a:cs typeface="Arial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accent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accent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accent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accent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Arial"/>
                <a:ea typeface="ＭＳ Ｐゴシック" charset="0"/>
                <a:cs typeface="Arial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21814275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76416" y="1785939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Rectangle 3"/>
          <p:cNvSpPr>
            <a:spLocks/>
          </p:cNvSpPr>
          <p:nvPr/>
        </p:nvSpPr>
        <p:spPr bwMode="auto">
          <a:xfrm>
            <a:off x="6048378" y="1589485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7575" y="1148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endParaRPr lang="en-US" sz="1800" dirty="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38127" y="1785939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accent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accent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accent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accent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501980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  <a:latin typeface="Arial"/>
                <a:cs typeface="Arial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8127" y="1785939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accent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accent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accent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accent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0" name="Rectangle 3"/>
          <p:cNvSpPr>
            <a:spLocks/>
          </p:cNvSpPr>
          <p:nvPr/>
        </p:nvSpPr>
        <p:spPr bwMode="auto">
          <a:xfrm>
            <a:off x="6048378" y="1589485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Arial"/>
                <a:ea typeface="ＭＳ Ｐゴシック" charset="0"/>
                <a:cs typeface="Arial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95337398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EFC54-38FC-4AFD-A4C4-166D67849341}" type="datetime2">
              <a:rPr lang="zh-TW" altLang="en-US" smtClean="0"/>
              <a:t>2019年11月21日</a:t>
            </a:fld>
            <a:endParaRPr lang="zh-TW" alt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06720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76416" y="1785939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Rectangle 3"/>
          <p:cNvSpPr>
            <a:spLocks/>
          </p:cNvSpPr>
          <p:nvPr/>
        </p:nvSpPr>
        <p:spPr bwMode="auto">
          <a:xfrm>
            <a:off x="6048378" y="1589485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7575" y="1148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endParaRPr lang="en-US" sz="1800" dirty="0">
              <a:solidFill>
                <a:srgbClr val="000000"/>
              </a:solidFill>
              <a:latin typeface="Arial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954003423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ullets,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8127" y="1785939"/>
            <a:ext cx="6742176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49311" y="1783080"/>
            <a:ext cx="4376928" cy="4910328"/>
          </a:xfrm>
          <a:ln w="9525"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239184" y="804672"/>
            <a:ext cx="11715749" cy="73152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66513427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874270971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Top, 50/50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Rectangle 3"/>
          <p:cNvSpPr>
            <a:spLocks/>
          </p:cNvSpPr>
          <p:nvPr/>
        </p:nvSpPr>
        <p:spPr bwMode="auto">
          <a:xfrm>
            <a:off x="6048378" y="1589485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68940241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8130" y="978408"/>
            <a:ext cx="11715751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0" y="2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7" name="Rectangle 2"/>
          <p:cNvSpPr>
            <a:spLocks/>
          </p:cNvSpPr>
          <p:nvPr/>
        </p:nvSpPr>
        <p:spPr bwMode="auto">
          <a:xfrm>
            <a:off x="0" y="6063259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58888397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3843" y="5166360"/>
            <a:ext cx="11715751" cy="713232"/>
          </a:xfrm>
        </p:spPr>
        <p:txBody>
          <a:bodyPr/>
          <a:lstStyle>
            <a:lvl1pPr algn="ctr"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2596896" y="996696"/>
            <a:ext cx="6986016" cy="3931920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0" y="2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8" name="Rectangle 2"/>
          <p:cNvSpPr>
            <a:spLocks/>
          </p:cNvSpPr>
          <p:nvPr/>
        </p:nvSpPr>
        <p:spPr bwMode="auto">
          <a:xfrm>
            <a:off x="0" y="6063259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61654500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3840" y="1014984"/>
            <a:ext cx="7022592" cy="71323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8127" y="1828800"/>
            <a:ext cx="7022592" cy="4014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583424" y="1014984"/>
            <a:ext cx="4303776" cy="4818888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0" y="2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0" y="6063259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062781829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0" y="2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0" y="6063259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889484636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en you need entire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0" y="6317774"/>
            <a:ext cx="12192000" cy="573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8130" y="178596"/>
            <a:ext cx="11715751" cy="625079"/>
          </a:xfrm>
        </p:spPr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-4467" y="6697268"/>
            <a:ext cx="12196467" cy="186631"/>
          </a:xfrm>
          <a:prstGeom prst="rect">
            <a:avLst/>
          </a:prstGeom>
          <a:gradFill flip="none" rotWithShape="1">
            <a:gsLst>
              <a:gs pos="0">
                <a:srgbClr val="0D67B9"/>
              </a:gs>
              <a:gs pos="73000">
                <a:srgbClr val="15ABEE"/>
              </a:gs>
              <a:gs pos="85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1906255" y="6649891"/>
            <a:ext cx="290215" cy="241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75" tIns="32138" rIns="64275" bIns="3213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174" rtl="0" eaLnBrk="1" latinLnBrk="0" hangingPunct="1">
              <a:defRPr sz="1100" b="0" i="0" kern="1200">
                <a:solidFill>
                  <a:srgbClr val="FFFFFF"/>
                </a:solidFill>
                <a:latin typeface="Helvetica Neue Bold Condensed"/>
                <a:ea typeface="ＭＳ Ｐゴシック" charset="0"/>
                <a:cs typeface="Helvetica Neue Bold Condensed"/>
              </a:defRPr>
            </a:lvl1pPr>
            <a:lvl2pPr marL="457088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174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262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350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5438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6pPr>
            <a:lvl7pPr marL="2742525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7pPr>
            <a:lvl8pPr marL="3199612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8pPr>
            <a:lvl9pPr marL="3656699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9pPr>
          </a:lstStyle>
          <a:p>
            <a:fld id="{3882495B-39B3-5F42-8174-3C1974B27A1C}" type="slidenum">
              <a:rPr lang="en-US" sz="1100" smtClean="0">
                <a:solidFill>
                  <a:srgbClr val="000000"/>
                </a:solidFill>
              </a:rPr>
              <a:pPr/>
              <a:t>‹#›</a:t>
            </a:fld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32996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Covers-04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69" y="1240269"/>
            <a:ext cx="6269931" cy="4280085"/>
          </a:xfrm>
          <a:prstGeom prst="rect">
            <a:avLst/>
          </a:prstGeom>
        </p:spPr>
      </p:pic>
      <p:pic>
        <p:nvPicPr>
          <p:cNvPr id="15" name="Picture 14" descr="intel_rgb_30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77" y="6173821"/>
            <a:ext cx="1154064" cy="570685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89715" y="2879014"/>
            <a:ext cx="5951407" cy="116955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altLang="zh-TW" dirty="0">
                <a:sym typeface="Helvetica Neue Bold Condensed" charset="0"/>
              </a:rPr>
              <a:t>Click to edit Master title style</a:t>
            </a:r>
            <a:endParaRPr lang="en-US" altLang="ja-JP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089713" y="4856997"/>
            <a:ext cx="5623555" cy="63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b="0" i="0" dirty="0">
                <a:latin typeface="Neo Sans Intel"/>
                <a:cs typeface="Neo Sans Intel"/>
              </a:rPr>
              <a:t>Subtitle</a:t>
            </a:r>
            <a:endParaRPr lang="en-US" dirty="0">
              <a:latin typeface="Verdana" charset="0"/>
            </a:endParaRPr>
          </a:p>
          <a:p>
            <a:pPr>
              <a:lnSpc>
                <a:spcPts val="2160"/>
              </a:lnSpc>
              <a:spcAft>
                <a:spcPts val="0"/>
              </a:spcAft>
            </a:pPr>
            <a:r>
              <a:rPr lang="en-US" sz="1600" b="0" i="0" dirty="0">
                <a:latin typeface="Neo Sans Intel"/>
                <a:cs typeface="Neo Sans Intel"/>
              </a:rPr>
              <a:t>Additional Info</a:t>
            </a:r>
            <a:endParaRPr lang="en-US" sz="1600" dirty="0">
              <a:latin typeface="Verdana" charset="0"/>
            </a:endParaRPr>
          </a:p>
        </p:txBody>
      </p:sp>
      <p:pic>
        <p:nvPicPr>
          <p:cNvPr id="8" name="Picture 9" descr="C:\Users\Richard\Desktop\Research\Intel-NTU\Documents\INC-NSC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89" y="6109336"/>
            <a:ext cx="871755" cy="74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群組 13"/>
          <p:cNvGrpSpPr>
            <a:grpSpLocks noChangeAspect="1"/>
          </p:cNvGrpSpPr>
          <p:nvPr/>
        </p:nvGrpSpPr>
        <p:grpSpPr>
          <a:xfrm>
            <a:off x="138606" y="6155060"/>
            <a:ext cx="864405" cy="648304"/>
            <a:chOff x="57462" y="6349258"/>
            <a:chExt cx="442800" cy="442800"/>
          </a:xfrm>
        </p:grpSpPr>
        <p:sp>
          <p:nvSpPr>
            <p:cNvPr id="16" name="橢圓 15"/>
            <p:cNvSpPr>
              <a:spLocks noChangeAspect="1"/>
            </p:cNvSpPr>
            <p:nvPr/>
          </p:nvSpPr>
          <p:spPr>
            <a:xfrm>
              <a:off x="57462" y="6349258"/>
              <a:ext cx="442800" cy="442800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solidFill>
                  <a:srgbClr val="000000"/>
                </a:solidFill>
                <a:latin typeface="Neo Sans Intel" pitchFamily="34" charset="0"/>
                <a:ea typeface="微軟正黑體"/>
                <a:cs typeface="Arial" pitchFamily="34" charset="0"/>
              </a:endParaRPr>
            </a:p>
          </p:txBody>
        </p:sp>
        <p:pic>
          <p:nvPicPr>
            <p:cNvPr id="17" name="圖片 16" descr="ntu_logo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" y="6364869"/>
              <a:ext cx="406808" cy="406421"/>
            </a:xfrm>
            <a:prstGeom prst="rect">
              <a:avLst/>
            </a:prstGeom>
          </p:spPr>
        </p:pic>
      </p:grp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930400" y="6615583"/>
            <a:ext cx="9042400" cy="153888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>
            <a:sp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en-US" sz="1000" dirty="0">
                <a:solidFill>
                  <a:srgbClr val="4D4D4D">
                    <a:lumMod val="75000"/>
                  </a:srgbClr>
                </a:solidFill>
                <a:latin typeface="Arial"/>
                <a:ea typeface="微軟正黑體"/>
                <a:cs typeface="Arial"/>
              </a:rPr>
              <a:t>Intel-NTU Connected Context Computing Center</a:t>
            </a:r>
          </a:p>
        </p:txBody>
      </p:sp>
    </p:spTree>
    <p:extLst>
      <p:ext uri="{BB962C8B-B14F-4D97-AF65-F5344CB8AC3E}">
        <p14:creationId xmlns:p14="http://schemas.microsoft.com/office/powerpoint/2010/main" val="411647635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E41CF-00B5-4C35-B4F6-F13148EDF28F}" type="datetime2">
              <a:rPr lang="zh-TW" altLang="en-US" smtClean="0"/>
              <a:t>2019年11月21日</a:t>
            </a:fld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804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8130" y="2821783"/>
            <a:ext cx="11715751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zh-TW" altLang="en-US">
                <a:sym typeface="Helvetica Neue Bold Condensed" charset="0"/>
              </a:rPr>
              <a:t>按一下以編輯母片標題樣式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3538728"/>
            <a:ext cx="11715749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lang="en-US" sz="2700" b="0" dirty="0">
                <a:solidFill>
                  <a:srgbClr val="9A9A9A"/>
                </a:solidFill>
                <a:latin typeface="Arial"/>
                <a:ea typeface="+mn-ea"/>
                <a:cs typeface="Arial"/>
                <a:sym typeface="Helvetica Neue Light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90874876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  <a:latin typeface="Arial"/>
                <a:cs typeface="Arial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accent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accent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accent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accent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Arial"/>
                <a:ea typeface="ＭＳ Ｐゴシック" charset="0"/>
                <a:cs typeface="Arial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921136785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76416" y="1785939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Rectangle 3"/>
          <p:cNvSpPr>
            <a:spLocks/>
          </p:cNvSpPr>
          <p:nvPr/>
        </p:nvSpPr>
        <p:spPr bwMode="auto">
          <a:xfrm>
            <a:off x="6048378" y="1589485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7575" y="1148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endParaRPr lang="en-US" sz="1800" dirty="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238127" y="1785939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accent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accent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accent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accent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32313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  <a:latin typeface="Arial"/>
                <a:cs typeface="Arial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8127" y="1785939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accent1"/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accent1"/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accent1"/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accent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0" name="Rectangle 3"/>
          <p:cNvSpPr>
            <a:spLocks/>
          </p:cNvSpPr>
          <p:nvPr/>
        </p:nvSpPr>
        <p:spPr bwMode="auto">
          <a:xfrm>
            <a:off x="6048378" y="1589485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Arial"/>
                <a:ea typeface="ＭＳ Ｐゴシック" charset="0"/>
                <a:cs typeface="Arial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85184435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76416" y="1785939"/>
            <a:ext cx="5571744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Rectangle 3"/>
          <p:cNvSpPr>
            <a:spLocks/>
          </p:cNvSpPr>
          <p:nvPr/>
        </p:nvSpPr>
        <p:spPr bwMode="auto">
          <a:xfrm>
            <a:off x="6048378" y="1589485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7575" y="1148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endParaRPr lang="en-US" sz="1800" dirty="0">
              <a:solidFill>
                <a:srgbClr val="000000"/>
              </a:solidFill>
              <a:latin typeface="Arial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367819991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ullets,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38127" y="1785939"/>
            <a:ext cx="6742176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449311" y="1783080"/>
            <a:ext cx="4376928" cy="4910328"/>
          </a:xfrm>
          <a:ln w="9525"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239184" y="804672"/>
            <a:ext cx="11715749" cy="731520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FontTx/>
              <a:buNone/>
            </a:pPr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59693096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96995844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Top, 50/50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Rectangle 3"/>
          <p:cNvSpPr>
            <a:spLocks/>
          </p:cNvSpPr>
          <p:nvPr/>
        </p:nvSpPr>
        <p:spPr bwMode="auto">
          <a:xfrm>
            <a:off x="6048378" y="1589485"/>
            <a:ext cx="119063" cy="5268516"/>
          </a:xfrm>
          <a:prstGeom prst="rect">
            <a:avLst/>
          </a:prstGeom>
          <a:solidFill>
            <a:srgbClr val="343434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50255748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8130" y="978408"/>
            <a:ext cx="11715751" cy="4911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Rectangle 1"/>
          <p:cNvSpPr>
            <a:spLocks/>
          </p:cNvSpPr>
          <p:nvPr/>
        </p:nvSpPr>
        <p:spPr bwMode="auto">
          <a:xfrm>
            <a:off x="0" y="2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7" name="Rectangle 2"/>
          <p:cNvSpPr>
            <a:spLocks/>
          </p:cNvSpPr>
          <p:nvPr/>
        </p:nvSpPr>
        <p:spPr bwMode="auto">
          <a:xfrm>
            <a:off x="0" y="6063259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619173136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3843" y="5166360"/>
            <a:ext cx="11715751" cy="713232"/>
          </a:xfrm>
        </p:spPr>
        <p:txBody>
          <a:bodyPr/>
          <a:lstStyle>
            <a:lvl1pPr algn="ctr"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2596896" y="996696"/>
            <a:ext cx="6986016" cy="3931920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0" y="2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8" name="Rectangle 2"/>
          <p:cNvSpPr>
            <a:spLocks/>
          </p:cNvSpPr>
          <p:nvPr/>
        </p:nvSpPr>
        <p:spPr bwMode="auto">
          <a:xfrm>
            <a:off x="0" y="6063259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33990985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7536160" y="6611912"/>
            <a:ext cx="4148832" cy="260648"/>
          </a:xfrm>
        </p:spPr>
        <p:txBody>
          <a:bodyPr/>
          <a:lstStyle/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5" name="投影片編號版面配置區 5"/>
          <p:cNvSpPr txBox="1">
            <a:spLocks/>
          </p:cNvSpPr>
          <p:nvPr/>
        </p:nvSpPr>
        <p:spPr>
          <a:xfrm>
            <a:off x="11469611" y="6507437"/>
            <a:ext cx="7223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1788E1-130C-44F5-BC6D-0C2E599CE21C}" type="slidenum">
              <a:rPr lang="zh-TW" altLang="en-US" sz="1600" smtClean="0"/>
              <a:pPr/>
              <a:t>‹#›</a:t>
            </a:fld>
            <a:endParaRPr lang="zh-TW" altLang="en-US" sz="160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246C91F-90D5-4BD5-AC0C-2F78EF3B749A}"/>
              </a:ext>
            </a:extLst>
          </p:cNvPr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線接點​ 161">
              <a:extLst>
                <a:ext uri="{FF2B5EF4-FFF2-40B4-BE49-F238E27FC236}">
                  <a16:creationId xmlns:a16="http://schemas.microsoft.com/office/drawing/2014/main" id="{60B66166-57C2-4FF8-B90F-315CAEFD2134}"/>
                </a:ext>
              </a:extLst>
            </p:cNvPr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​​ 162">
              <a:extLst>
                <a:ext uri="{FF2B5EF4-FFF2-40B4-BE49-F238E27FC236}">
                  <a16:creationId xmlns:a16="http://schemas.microsoft.com/office/drawing/2014/main" id="{DCBFD62B-71C2-4A9A-B2BC-67E6FC7DD506}"/>
                </a:ext>
              </a:extLst>
            </p:cNvPr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​​ 163">
              <a:extLst>
                <a:ext uri="{FF2B5EF4-FFF2-40B4-BE49-F238E27FC236}">
                  <a16:creationId xmlns:a16="http://schemas.microsoft.com/office/drawing/2014/main" id="{C374F1D2-AA17-4CFC-B038-1BAFAF1BE19A}"/>
                </a:ext>
              </a:extLst>
            </p:cNvPr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​​ 164">
              <a:extLst>
                <a:ext uri="{FF2B5EF4-FFF2-40B4-BE49-F238E27FC236}">
                  <a16:creationId xmlns:a16="http://schemas.microsoft.com/office/drawing/2014/main" id="{8505A57E-2C8E-4B2E-BB4C-94E75D2DCE16}"/>
                </a:ext>
              </a:extLst>
            </p:cNvPr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​​ 165">
              <a:extLst>
                <a:ext uri="{FF2B5EF4-FFF2-40B4-BE49-F238E27FC236}">
                  <a16:creationId xmlns:a16="http://schemas.microsoft.com/office/drawing/2014/main" id="{4366CB31-0C17-4CF4-B575-C3388D14729B}"/>
                </a:ext>
              </a:extLst>
            </p:cNvPr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​​ 166">
              <a:extLst>
                <a:ext uri="{FF2B5EF4-FFF2-40B4-BE49-F238E27FC236}">
                  <a16:creationId xmlns:a16="http://schemas.microsoft.com/office/drawing/2014/main" id="{7D8FEBEC-B743-4724-8BF5-701B54633019}"/>
                </a:ext>
              </a:extLst>
            </p:cNvPr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67">
              <a:extLst>
                <a:ext uri="{FF2B5EF4-FFF2-40B4-BE49-F238E27FC236}">
                  <a16:creationId xmlns:a16="http://schemas.microsoft.com/office/drawing/2014/main" id="{86490882-250D-4F9E-A81C-EC116A8F976D}"/>
                </a:ext>
              </a:extLst>
            </p:cNvPr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68">
              <a:extLst>
                <a:ext uri="{FF2B5EF4-FFF2-40B4-BE49-F238E27FC236}">
                  <a16:creationId xmlns:a16="http://schemas.microsoft.com/office/drawing/2014/main" id="{05E37801-03C7-4FE1-A7F6-DBAF7C115330}"/>
                </a:ext>
              </a:extLst>
            </p:cNvPr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69">
              <a:extLst>
                <a:ext uri="{FF2B5EF4-FFF2-40B4-BE49-F238E27FC236}">
                  <a16:creationId xmlns:a16="http://schemas.microsoft.com/office/drawing/2014/main" id="{F1510DC2-0018-4E35-9C0E-F2AE34DF0266}"/>
                </a:ext>
              </a:extLst>
            </p:cNvPr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70">
              <a:extLst>
                <a:ext uri="{FF2B5EF4-FFF2-40B4-BE49-F238E27FC236}">
                  <a16:creationId xmlns:a16="http://schemas.microsoft.com/office/drawing/2014/main" id="{59D1C62D-DBC9-4F3A-9CCD-8C35AC8B6810}"/>
                </a:ext>
              </a:extLst>
            </p:cNvPr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​​ 171">
              <a:extLst>
                <a:ext uri="{FF2B5EF4-FFF2-40B4-BE49-F238E27FC236}">
                  <a16:creationId xmlns:a16="http://schemas.microsoft.com/office/drawing/2014/main" id="{5DCB6034-8DAF-411D-8DC6-110744E9744C}"/>
                </a:ext>
              </a:extLst>
            </p:cNvPr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​​ 172">
              <a:extLst>
                <a:ext uri="{FF2B5EF4-FFF2-40B4-BE49-F238E27FC236}">
                  <a16:creationId xmlns:a16="http://schemas.microsoft.com/office/drawing/2014/main" id="{005CED58-B219-4BEB-86E5-7BD3A121DD55}"/>
                </a:ext>
              </a:extLst>
            </p:cNvPr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​​ 173">
              <a:extLst>
                <a:ext uri="{FF2B5EF4-FFF2-40B4-BE49-F238E27FC236}">
                  <a16:creationId xmlns:a16="http://schemas.microsoft.com/office/drawing/2014/main" id="{62BCECCC-4036-432E-96BA-14A0ECA5E171}"/>
                </a:ext>
              </a:extLst>
            </p:cNvPr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74">
              <a:extLst>
                <a:ext uri="{FF2B5EF4-FFF2-40B4-BE49-F238E27FC236}">
                  <a16:creationId xmlns:a16="http://schemas.microsoft.com/office/drawing/2014/main" id="{7CEF8726-03AE-4F42-B527-2417F8A67640}"/>
                </a:ext>
              </a:extLst>
            </p:cNvPr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75">
              <a:extLst>
                <a:ext uri="{FF2B5EF4-FFF2-40B4-BE49-F238E27FC236}">
                  <a16:creationId xmlns:a16="http://schemas.microsoft.com/office/drawing/2014/main" id="{2B4C418C-53AC-491B-AEFB-990242F42FC9}"/>
                </a:ext>
              </a:extLst>
            </p:cNvPr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176">
              <a:extLst>
                <a:ext uri="{FF2B5EF4-FFF2-40B4-BE49-F238E27FC236}">
                  <a16:creationId xmlns:a16="http://schemas.microsoft.com/office/drawing/2014/main" id="{DC752B9E-AE78-435B-AD70-F55CA80438C6}"/>
                </a:ext>
              </a:extLst>
            </p:cNvPr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095055CD-01B2-4EDB-99FA-3BD13377B099}"/>
                </a:ext>
              </a:extLst>
            </p:cNvPr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0" name="直線接點​​ 195">
                <a:extLst>
                  <a:ext uri="{FF2B5EF4-FFF2-40B4-BE49-F238E27FC236}">
                    <a16:creationId xmlns:a16="http://schemas.microsoft.com/office/drawing/2014/main" id="{780BB32A-4174-4DC9-97E2-06520A09C024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​​ 196">
                <a:extLst>
                  <a:ext uri="{FF2B5EF4-FFF2-40B4-BE49-F238E27FC236}">
                    <a16:creationId xmlns:a16="http://schemas.microsoft.com/office/drawing/2014/main" id="{65732B28-1DBE-439D-BA4D-40986E988797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​​ 197">
                <a:extLst>
                  <a:ext uri="{FF2B5EF4-FFF2-40B4-BE49-F238E27FC236}">
                    <a16:creationId xmlns:a16="http://schemas.microsoft.com/office/drawing/2014/main" id="{238E9E51-F133-42A1-A493-6856A4D6C012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​​ 198">
                <a:extLst>
                  <a:ext uri="{FF2B5EF4-FFF2-40B4-BE49-F238E27FC236}">
                    <a16:creationId xmlns:a16="http://schemas.microsoft.com/office/drawing/2014/main" id="{416DDA9D-3FB8-4DF0-A4E7-4EC7D3ABC2EC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526F9DEF-FB7D-4E1D-9AA9-61ADFA079180}"/>
                  </a:ext>
                </a:extLst>
              </p:cNvPr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64C919A3-DC2E-45F2-947C-734322CB0838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1" name="直線接點 50">
                  <a:extLst>
                    <a:ext uri="{FF2B5EF4-FFF2-40B4-BE49-F238E27FC236}">
                      <a16:creationId xmlns:a16="http://schemas.microsoft.com/office/drawing/2014/main" id="{28061F9A-87DD-43F9-A793-9F74A032E219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線接點 51">
                  <a:extLst>
                    <a:ext uri="{FF2B5EF4-FFF2-40B4-BE49-F238E27FC236}">
                      <a16:creationId xmlns:a16="http://schemas.microsoft.com/office/drawing/2014/main" id="{E5EE368C-B323-49B6-BF76-9E84919E1224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接點 52">
                  <a:extLst>
                    <a:ext uri="{FF2B5EF4-FFF2-40B4-BE49-F238E27FC236}">
                      <a16:creationId xmlns:a16="http://schemas.microsoft.com/office/drawing/2014/main" id="{763EF8BA-EA36-4F5E-BEDC-28C6A05D7E90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接點​​ 209">
                  <a:extLst>
                    <a:ext uri="{FF2B5EF4-FFF2-40B4-BE49-F238E27FC236}">
                      <a16:creationId xmlns:a16="http://schemas.microsoft.com/office/drawing/2014/main" id="{C7A54909-1833-444F-81BE-BF0B957D431E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>
                  <a:extLst>
                    <a:ext uri="{FF2B5EF4-FFF2-40B4-BE49-F238E27FC236}">
                      <a16:creationId xmlns:a16="http://schemas.microsoft.com/office/drawing/2014/main" id="{DA83DC1F-8FF3-4D17-B84D-4B349319A02F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3E479F1D-3AAC-4F31-8F49-49701FF5FBB8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​​ 202">
                <a:extLst>
                  <a:ext uri="{FF2B5EF4-FFF2-40B4-BE49-F238E27FC236}">
                    <a16:creationId xmlns:a16="http://schemas.microsoft.com/office/drawing/2014/main" id="{7CCECF06-645C-4777-8C1F-DB1989947D26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65723745-3EAD-40B6-B9B4-59AF3FA39BB8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76B8640D-C5AD-43F2-833A-AA07E20C5FA7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0857FDC8-5AF0-4319-B6AE-A7F4558965D1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B4A6E0AD-0741-4FDD-BB58-A5167793D78B}"/>
                </a:ext>
              </a:extLst>
            </p:cNvPr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4" name="直線接點​​ 179">
                <a:extLst>
                  <a:ext uri="{FF2B5EF4-FFF2-40B4-BE49-F238E27FC236}">
                    <a16:creationId xmlns:a16="http://schemas.microsoft.com/office/drawing/2014/main" id="{731E9EEE-DB0C-41DC-9FF0-9F9F9A7E96EE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​​ 180">
                <a:extLst>
                  <a:ext uri="{FF2B5EF4-FFF2-40B4-BE49-F238E27FC236}">
                    <a16:creationId xmlns:a16="http://schemas.microsoft.com/office/drawing/2014/main" id="{5F57C037-D6C6-4B92-B3E7-E6C0FD1F57C3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​​ 181">
                <a:extLst>
                  <a:ext uri="{FF2B5EF4-FFF2-40B4-BE49-F238E27FC236}">
                    <a16:creationId xmlns:a16="http://schemas.microsoft.com/office/drawing/2014/main" id="{F9E843C2-E38E-4954-AF09-F45F7563F2ED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​​ 182">
                <a:extLst>
                  <a:ext uri="{FF2B5EF4-FFF2-40B4-BE49-F238E27FC236}">
                    <a16:creationId xmlns:a16="http://schemas.microsoft.com/office/drawing/2014/main" id="{C1254379-E32A-4F99-B51C-46E85CCD27C8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949BDB85-3368-4FB0-9F0B-98F1B8FA13A8}"/>
                  </a:ext>
                </a:extLst>
              </p:cNvPr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437EDB25-6F5B-4CCC-82B1-6D7887E61371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5" name="直線接點​​ 190">
                  <a:extLst>
                    <a:ext uri="{FF2B5EF4-FFF2-40B4-BE49-F238E27FC236}">
                      <a16:creationId xmlns:a16="http://schemas.microsoft.com/office/drawing/2014/main" id="{58430CCD-A19E-4F7D-BF63-1C2DBE843E97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​​ 191">
                  <a:extLst>
                    <a:ext uri="{FF2B5EF4-FFF2-40B4-BE49-F238E27FC236}">
                      <a16:creationId xmlns:a16="http://schemas.microsoft.com/office/drawing/2014/main" id="{4BE3C1F5-C04C-487F-859D-4C205C363EBB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接點​​ 192">
                  <a:extLst>
                    <a:ext uri="{FF2B5EF4-FFF2-40B4-BE49-F238E27FC236}">
                      <a16:creationId xmlns:a16="http://schemas.microsoft.com/office/drawing/2014/main" id="{BCC54ACA-09CA-4E0E-9DB1-7D690639F334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​​ 193">
                  <a:extLst>
                    <a:ext uri="{FF2B5EF4-FFF2-40B4-BE49-F238E27FC236}">
                      <a16:creationId xmlns:a16="http://schemas.microsoft.com/office/drawing/2014/main" id="{E14FF5F1-304B-4EC8-BDD7-1168719D1128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​​ 194">
                  <a:extLst>
                    <a:ext uri="{FF2B5EF4-FFF2-40B4-BE49-F238E27FC236}">
                      <a16:creationId xmlns:a16="http://schemas.microsoft.com/office/drawing/2014/main" id="{B7DEDC75-78D4-4360-83F4-26395FBE79CA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直線接點​​ 185">
                <a:extLst>
                  <a:ext uri="{FF2B5EF4-FFF2-40B4-BE49-F238E27FC236}">
                    <a16:creationId xmlns:a16="http://schemas.microsoft.com/office/drawing/2014/main" id="{F9FC81F4-FE70-4B02-8C4A-20F041AE5E90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63609A98-34C6-4D1A-847C-4CC501F101A9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6E27C245-A0F9-462A-A99A-23BC641E3261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>
                <a:extLst>
                  <a:ext uri="{FF2B5EF4-FFF2-40B4-BE49-F238E27FC236}">
                    <a16:creationId xmlns:a16="http://schemas.microsoft.com/office/drawing/2014/main" id="{7EFDAE4D-AFB4-4BF1-AF83-06E986DB03F7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A985681A-0AE1-46F6-9221-163C00F5458A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071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3840" y="1014984"/>
            <a:ext cx="7022592" cy="71323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8127" y="1828800"/>
            <a:ext cx="7022592" cy="401421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583424" y="1014984"/>
            <a:ext cx="4303776" cy="4818888"/>
          </a:xfrm>
          <a:ln>
            <a:solidFill>
              <a:schemeClr val="tx1"/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0" y="2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0" y="6063259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305864186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/>
          </p:cNvSpPr>
          <p:nvPr/>
        </p:nvSpPr>
        <p:spPr bwMode="auto">
          <a:xfrm>
            <a:off x="0" y="2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sp>
        <p:nvSpPr>
          <p:cNvPr id="6" name="Rectangle 2"/>
          <p:cNvSpPr>
            <a:spLocks/>
          </p:cNvSpPr>
          <p:nvPr/>
        </p:nvSpPr>
        <p:spPr bwMode="auto">
          <a:xfrm>
            <a:off x="0" y="6063259"/>
            <a:ext cx="12192000" cy="794743"/>
          </a:xfrm>
          <a:prstGeom prst="rect">
            <a:avLst/>
          </a:prstGeom>
          <a:gradFill rotWithShape="0">
            <a:gsLst>
              <a:gs pos="0">
                <a:srgbClr val="343434">
                  <a:alpha val="9999"/>
                </a:srgbClr>
              </a:gs>
              <a:gs pos="100000">
                <a:srgbClr val="464658">
                  <a:alpha val="9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9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174"/>
            <a:endParaRPr lang="en-US" sz="1800">
              <a:solidFill>
                <a:srgbClr val="000000"/>
              </a:solidFill>
              <a:latin typeface="Arial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74415250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en you need entire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0" y="6317774"/>
            <a:ext cx="12192000" cy="573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TW" alt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8130" y="178596"/>
            <a:ext cx="11715751" cy="625079"/>
          </a:xfrm>
        </p:spPr>
        <p:txBody>
          <a:bodyPr/>
          <a:lstStyle>
            <a:lvl1pPr>
              <a:defRPr>
                <a:solidFill>
                  <a:srgbClr val="0071B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39184" y="804672"/>
            <a:ext cx="11715749" cy="73152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lang="en-US" sz="2700" b="0" i="0" kern="1200" dirty="0">
                <a:solidFill>
                  <a:srgbClr val="9A9A9A"/>
                </a:solidFill>
                <a:latin typeface="+mn-lt"/>
                <a:ea typeface="ＭＳ Ｐゴシック" charset="0"/>
                <a:cs typeface="Helvetica Neue Light" charset="0"/>
                <a:sym typeface="Helvetica Neue Bold Condensed" charset="0"/>
              </a:defRPr>
            </a:lvl1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-4467" y="6697268"/>
            <a:ext cx="12196467" cy="186631"/>
          </a:xfrm>
          <a:prstGeom prst="rect">
            <a:avLst/>
          </a:prstGeom>
          <a:gradFill flip="none" rotWithShape="1">
            <a:gsLst>
              <a:gs pos="0">
                <a:srgbClr val="0D67B9"/>
              </a:gs>
              <a:gs pos="73000">
                <a:srgbClr val="15ABEE"/>
              </a:gs>
              <a:gs pos="85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1906255" y="6649891"/>
            <a:ext cx="290215" cy="241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75" tIns="32138" rIns="64275" bIns="3213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174" rtl="0" eaLnBrk="1" latinLnBrk="0" hangingPunct="1">
              <a:defRPr sz="1100" b="0" i="0" kern="1200">
                <a:solidFill>
                  <a:srgbClr val="FFFFFF"/>
                </a:solidFill>
                <a:latin typeface="Helvetica Neue Bold Condensed"/>
                <a:ea typeface="ＭＳ Ｐゴシック" charset="0"/>
                <a:cs typeface="Helvetica Neue Bold Condensed"/>
              </a:defRPr>
            </a:lvl1pPr>
            <a:lvl2pPr marL="457088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174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262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350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5438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6pPr>
            <a:lvl7pPr marL="2742525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7pPr>
            <a:lvl8pPr marL="3199612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8pPr>
            <a:lvl9pPr marL="3656699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9pPr>
          </a:lstStyle>
          <a:p>
            <a:fld id="{3882495B-39B3-5F42-8174-3C1974B27A1C}" type="slidenum">
              <a:rPr lang="en-US" sz="1100" smtClean="0">
                <a:solidFill>
                  <a:srgbClr val="000000"/>
                </a:solidFill>
              </a:rPr>
              <a:pPr/>
              <a:t>‹#›</a:t>
            </a:fld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25506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693C2-BA58-49C2-977F-66A8860B778C}" type="datetime2">
              <a:rPr lang="zh-TW" altLang="en-US" smtClean="0"/>
              <a:t>2019年11月21日</a:t>
            </a:fld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DF69E5A-FDB1-4B72-BE8C-F9F6ADE127DA}"/>
              </a:ext>
            </a:extLst>
          </p:cNvPr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320782AB-CE48-42A5-9451-990FEEFF00A2}"/>
                </a:ext>
              </a:extLst>
            </p:cNvPr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2050C022-3F4F-418B-885B-003B27849598}"/>
                </a:ext>
              </a:extLst>
            </p:cNvPr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​​ 11">
              <a:extLst>
                <a:ext uri="{FF2B5EF4-FFF2-40B4-BE49-F238E27FC236}">
                  <a16:creationId xmlns:a16="http://schemas.microsoft.com/office/drawing/2014/main" id="{2ADDDE33-EE24-4079-92C2-D15E558F2E3A}"/>
                </a:ext>
              </a:extLst>
            </p:cNvPr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2">
              <a:extLst>
                <a:ext uri="{FF2B5EF4-FFF2-40B4-BE49-F238E27FC236}">
                  <a16:creationId xmlns:a16="http://schemas.microsoft.com/office/drawing/2014/main" id="{44081D9D-4704-45A0-9CFE-6B1DFF23C7D7}"/>
                </a:ext>
              </a:extLst>
            </p:cNvPr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 13">
              <a:extLst>
                <a:ext uri="{FF2B5EF4-FFF2-40B4-BE49-F238E27FC236}">
                  <a16:creationId xmlns:a16="http://schemas.microsoft.com/office/drawing/2014/main" id="{A253F39D-A54F-4098-909A-7F709832E73B}"/>
                </a:ext>
              </a:extLst>
            </p:cNvPr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​ 14">
              <a:extLst>
                <a:ext uri="{FF2B5EF4-FFF2-40B4-BE49-F238E27FC236}">
                  <a16:creationId xmlns:a16="http://schemas.microsoft.com/office/drawing/2014/main" id="{AEA4B007-EF27-48F3-A823-42EFB092C86B}"/>
                </a:ext>
              </a:extLst>
            </p:cNvPr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B156C38F-5DA2-429B-AAE8-DB013496CD0D}"/>
                </a:ext>
              </a:extLst>
            </p:cNvPr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E664A6F3-D5EB-4E99-B0F3-6098228E0442}"/>
                </a:ext>
              </a:extLst>
            </p:cNvPr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1CED9165-4682-4D35-8B64-99F878AA11F3}"/>
                </a:ext>
              </a:extLst>
            </p:cNvPr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​​ 18">
              <a:extLst>
                <a:ext uri="{FF2B5EF4-FFF2-40B4-BE49-F238E27FC236}">
                  <a16:creationId xmlns:a16="http://schemas.microsoft.com/office/drawing/2014/main" id="{FA8D102F-EFB6-40EB-9CAF-8FB7E57430CE}"/>
                </a:ext>
              </a:extLst>
            </p:cNvPr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9">
              <a:extLst>
                <a:ext uri="{FF2B5EF4-FFF2-40B4-BE49-F238E27FC236}">
                  <a16:creationId xmlns:a16="http://schemas.microsoft.com/office/drawing/2014/main" id="{760DE1C0-3D66-4522-BD75-CF69B94E410A}"/>
                </a:ext>
              </a:extLst>
            </p:cNvPr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20">
              <a:extLst>
                <a:ext uri="{FF2B5EF4-FFF2-40B4-BE49-F238E27FC236}">
                  <a16:creationId xmlns:a16="http://schemas.microsoft.com/office/drawing/2014/main" id="{47F1FCF2-1532-43DA-A417-76D12FBEBA07}"/>
                </a:ext>
              </a:extLst>
            </p:cNvPr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E891FDD-144C-40D4-B250-E7206D32F958}"/>
                </a:ext>
              </a:extLst>
            </p:cNvPr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​​ 22">
              <a:extLst>
                <a:ext uri="{FF2B5EF4-FFF2-40B4-BE49-F238E27FC236}">
                  <a16:creationId xmlns:a16="http://schemas.microsoft.com/office/drawing/2014/main" id="{9B41EB3F-4FBC-4F9B-B856-398684DE6C46}"/>
                </a:ext>
              </a:extLst>
            </p:cNvPr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8DDB636D-B3CA-4A5B-ACCE-650C7C83FF2D}"/>
                </a:ext>
              </a:extLst>
            </p:cNvPr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F04DD913-B7F7-4FF0-8F54-A8B11905D611}"/>
                </a:ext>
              </a:extLst>
            </p:cNvPr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A5BBE845-FFC2-4CD0-A9DF-01A3E58BBA6E}"/>
                </a:ext>
              </a:extLst>
            </p:cNvPr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0C2E1062-3ACC-4D2F-AEBE-7FF1D85DEDD4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F047A4DB-11D1-483E-8033-AFD455D53D76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8E798CC3-2660-464F-ACA0-6C08BF9208ED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C73DB37E-7959-4310-AC44-1778D0A6A5F5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F1F6BB8A-1004-4084-8F80-CD2595BEE408}"/>
                  </a:ext>
                </a:extLst>
              </p:cNvPr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群組 47">
                <a:extLst>
                  <a:ext uri="{FF2B5EF4-FFF2-40B4-BE49-F238E27FC236}">
                    <a16:creationId xmlns:a16="http://schemas.microsoft.com/office/drawing/2014/main" id="{E8782DA7-59A3-4586-B9DA-9F1C4692C37B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線接點 53">
                  <a:extLst>
                    <a:ext uri="{FF2B5EF4-FFF2-40B4-BE49-F238E27FC236}">
                      <a16:creationId xmlns:a16="http://schemas.microsoft.com/office/drawing/2014/main" id="{61F7003A-F672-42B8-82BF-4A79B1CC2A35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>
                  <a:extLst>
                    <a:ext uri="{FF2B5EF4-FFF2-40B4-BE49-F238E27FC236}">
                      <a16:creationId xmlns:a16="http://schemas.microsoft.com/office/drawing/2014/main" id="{3D288517-5020-4305-AD6C-16BB826D4245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>
                  <a:extLst>
                    <a:ext uri="{FF2B5EF4-FFF2-40B4-BE49-F238E27FC236}">
                      <a16:creationId xmlns:a16="http://schemas.microsoft.com/office/drawing/2014/main" id="{370EB3D1-C85D-4B6B-A89D-2C435877C5D2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​​ 57">
                  <a:extLst>
                    <a:ext uri="{FF2B5EF4-FFF2-40B4-BE49-F238E27FC236}">
                      <a16:creationId xmlns:a16="http://schemas.microsoft.com/office/drawing/2014/main" id="{91744032-3800-4FA0-B4A2-F26F5F8C309F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​​ 58">
                  <a:extLst>
                    <a:ext uri="{FF2B5EF4-FFF2-40B4-BE49-F238E27FC236}">
                      <a16:creationId xmlns:a16="http://schemas.microsoft.com/office/drawing/2014/main" id="{F3F6B486-1A50-407D-B9A0-77AB2071C1F6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線接點​​ 49">
                <a:extLst>
                  <a:ext uri="{FF2B5EF4-FFF2-40B4-BE49-F238E27FC236}">
                    <a16:creationId xmlns:a16="http://schemas.microsoft.com/office/drawing/2014/main" id="{2B3D33BD-617D-42A8-90AD-ECE34691DF25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50">
                <a:extLst>
                  <a:ext uri="{FF2B5EF4-FFF2-40B4-BE49-F238E27FC236}">
                    <a16:creationId xmlns:a16="http://schemas.microsoft.com/office/drawing/2014/main" id="{2CC0A806-2DAB-42B7-848F-C52587115AF8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AD36271F-BA23-4823-AB91-86B789B60F4D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FA89DB16-46E3-444D-8AF8-9B9B40B321A7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33211938-CB24-496D-BBD7-9E09DAF26DCF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FF888400-1AA1-46A6-B55B-2F979F793447}"/>
                </a:ext>
              </a:extLst>
            </p:cNvPr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AB97CA52-03F8-45D3-82A4-72DF49A8F850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95DB0FA8-BC05-4A2A-A69B-68B799754069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D10E01D1-04E5-4349-B67D-309503076D55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>
                <a:extLst>
                  <a:ext uri="{FF2B5EF4-FFF2-40B4-BE49-F238E27FC236}">
                    <a16:creationId xmlns:a16="http://schemas.microsoft.com/office/drawing/2014/main" id="{7D92F68C-F3C0-4764-8970-A18014A10F66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EA1040AF-2E75-46E0-90B7-887195CA8E9C}"/>
                  </a:ext>
                </a:extLst>
              </p:cNvPr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6CCCF7F7-B1B4-46C6-A34D-CAD9089287AD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線接點 37">
                  <a:extLst>
                    <a:ext uri="{FF2B5EF4-FFF2-40B4-BE49-F238E27FC236}">
                      <a16:creationId xmlns:a16="http://schemas.microsoft.com/office/drawing/2014/main" id="{FA75769E-DFCE-421A-B221-A8B76E359D46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>
                  <a:extLst>
                    <a:ext uri="{FF2B5EF4-FFF2-40B4-BE49-F238E27FC236}">
                      <a16:creationId xmlns:a16="http://schemas.microsoft.com/office/drawing/2014/main" id="{3C95344F-FCEF-458B-91C2-4C54AAB714FC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>
                  <a:extLst>
                    <a:ext uri="{FF2B5EF4-FFF2-40B4-BE49-F238E27FC236}">
                      <a16:creationId xmlns:a16="http://schemas.microsoft.com/office/drawing/2014/main" id="{8701AEEB-24BA-4166-B619-25B354D1929A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​​ 41">
                  <a:extLst>
                    <a:ext uri="{FF2B5EF4-FFF2-40B4-BE49-F238E27FC236}">
                      <a16:creationId xmlns:a16="http://schemas.microsoft.com/office/drawing/2014/main" id="{0F004EFF-3FA7-46BE-B639-36BCBF6B3D09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98C77A94-5C30-4EED-974C-D6ACA42F9F2A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線接點​​ 33">
                <a:extLst>
                  <a:ext uri="{FF2B5EF4-FFF2-40B4-BE49-F238E27FC236}">
                    <a16:creationId xmlns:a16="http://schemas.microsoft.com/office/drawing/2014/main" id="{325C65A8-B461-49CB-BC2F-9DF10FE6AF9F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0481E967-8939-4B03-ABD0-973CB0D32A14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A06FC9D1-089C-43F1-89DF-468E45A20D0A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F4DD1D83-1668-4F48-8E17-332E1F2D2425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5B3FD6CA-0E5B-4EFF-A45F-8C0899AFC1C3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CA8084C0-C2B8-4C05-AAAB-804A1025FD66}"/>
              </a:ext>
            </a:extLst>
          </p:cNvPr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2AC0B4C4-340C-437E-ACCF-9B88183663AB}"/>
              </a:ext>
            </a:extLst>
          </p:cNvPr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80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C1062-B1DA-46CF-A1BA-5552D8CF5C15}" type="datetime2">
              <a:rPr lang="zh-TW" altLang="en-US" smtClean="0"/>
              <a:t>2019年11月21日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/>
              <a:t>新增頁尾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2506-1BB9-4680-B5FF-E98FCA362B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193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32.xml"/><Relationship Id="rId16" Type="http://schemas.openxmlformats.org/officeDocument/2006/relationships/image" Target="../media/image5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5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4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60.xml"/><Relationship Id="rId16" Type="http://schemas.openxmlformats.org/officeDocument/2006/relationships/image" Target="../media/image5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8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0" y="692696"/>
            <a:ext cx="12192000" cy="369332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zh-TW" sz="1800" b="1" dirty="0">
                <a:solidFill>
                  <a:srgbClr val="FFFF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Mobile and Vehicular Network Lab</a:t>
            </a:r>
            <a:endParaRPr lang="zh-TW" altLang="en-US" sz="1800" b="1" dirty="0">
              <a:solidFill>
                <a:srgbClr val="FFFF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pic>
        <p:nvPicPr>
          <p:cNvPr id="11" name="圖片 10" descr="未命名-1.png"/>
          <p:cNvPicPr>
            <a:picLocks noChangeAspect="1"/>
          </p:cNvPicPr>
          <p:nvPr/>
        </p:nvPicPr>
        <p:blipFill>
          <a:blip r:embed="rId17" cstate="print">
            <a:lum bright="83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161661"/>
            <a:ext cx="10081120" cy="5147661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0" y="116633"/>
            <a:ext cx="8976320" cy="578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89925" y="1208213"/>
            <a:ext cx="11055019" cy="466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295467" y="6356352"/>
            <a:ext cx="21589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87F27-9F35-40CE-BF42-BBB3B1709F82}" type="datetime2">
              <a:rPr lang="zh-TW" altLang="en-US" smtClean="0"/>
              <a:t>2019年11月21日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TW" altLang="en-US"/>
              <a:t>新增頁尾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472598" y="6492877"/>
            <a:ext cx="7223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31375A4-56A4-47D6-9801-1991572033F7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467" y="59553"/>
            <a:ext cx="2738533" cy="576064"/>
          </a:xfrm>
          <a:prstGeom prst="rect">
            <a:avLst/>
          </a:prstGeom>
        </p:spPr>
      </p:pic>
      <p:pic>
        <p:nvPicPr>
          <p:cNvPr id="13" name="圖片 12" descr="未命名-1.png"/>
          <p:cNvPicPr>
            <a:picLocks noChangeAspect="1"/>
          </p:cNvPicPr>
          <p:nvPr/>
        </p:nvPicPr>
        <p:blipFill>
          <a:blip r:embed="rId17" cstate="print">
            <a:lum bright="83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161661"/>
            <a:ext cx="10081120" cy="5147661"/>
          </a:xfrm>
          <a:prstGeom prst="rect">
            <a:avLst/>
          </a:prstGeom>
        </p:spPr>
      </p:pic>
      <p:pic>
        <p:nvPicPr>
          <p:cNvPr id="15" name="圖片 14" descr="未命名-1.png"/>
          <p:cNvPicPr>
            <a:picLocks noChangeAspect="1"/>
          </p:cNvPicPr>
          <p:nvPr/>
        </p:nvPicPr>
        <p:blipFill>
          <a:blip r:embed="rId17" cstate="print">
            <a:lum bright="83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161661"/>
            <a:ext cx="10081120" cy="5147661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34927B87-336D-4CCC-B8C1-4C0687942F16}"/>
              </a:ext>
            </a:extLst>
          </p:cNvPr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14" name="直線接點​​ 96">
              <a:extLst>
                <a:ext uri="{FF2B5EF4-FFF2-40B4-BE49-F238E27FC236}">
                  <a16:creationId xmlns:a16="http://schemas.microsoft.com/office/drawing/2014/main" id="{EE02C103-EAE3-4FC2-863A-636147B4B394}"/>
                </a:ext>
              </a:extLst>
            </p:cNvPr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​​ 97">
              <a:extLst>
                <a:ext uri="{FF2B5EF4-FFF2-40B4-BE49-F238E27FC236}">
                  <a16:creationId xmlns:a16="http://schemas.microsoft.com/office/drawing/2014/main" id="{81A92240-DE38-4B38-AFB5-3B4F1D9DF1D8}"/>
                </a:ext>
              </a:extLst>
            </p:cNvPr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AF81F77D-6297-45ED-8002-C07586C6E35A}"/>
                </a:ext>
              </a:extLst>
            </p:cNvPr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4DB9BAE7-D1D0-4D14-A515-E95CE350D849}"/>
                </a:ext>
              </a:extLst>
            </p:cNvPr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FA183C30-813D-4250-98CA-95F10D49243A}"/>
                </a:ext>
              </a:extLst>
            </p:cNvPr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4C999CC-0989-49CC-9D9A-10BEE4326DD6}"/>
                </a:ext>
              </a:extLst>
            </p:cNvPr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40A63F6F-B08C-4189-B49D-909E4E1A2F91}"/>
                </a:ext>
              </a:extLst>
            </p:cNvPr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E5D7F6F-A8B9-4C94-AB7F-3E44843CB709}"/>
                </a:ext>
              </a:extLst>
            </p:cNvPr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104">
              <a:extLst>
                <a:ext uri="{FF2B5EF4-FFF2-40B4-BE49-F238E27FC236}">
                  <a16:creationId xmlns:a16="http://schemas.microsoft.com/office/drawing/2014/main" id="{050F0DC9-230F-42BC-A9FD-FAB72A7DB541}"/>
                </a:ext>
              </a:extLst>
            </p:cNvPr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​​ 105">
              <a:extLst>
                <a:ext uri="{FF2B5EF4-FFF2-40B4-BE49-F238E27FC236}">
                  <a16:creationId xmlns:a16="http://schemas.microsoft.com/office/drawing/2014/main" id="{EB016A11-3658-430E-AC7D-482B153FED22}"/>
                </a:ext>
              </a:extLst>
            </p:cNvPr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​​ 106">
              <a:extLst>
                <a:ext uri="{FF2B5EF4-FFF2-40B4-BE49-F238E27FC236}">
                  <a16:creationId xmlns:a16="http://schemas.microsoft.com/office/drawing/2014/main" id="{89BC7A37-53B6-4C3B-A9D6-798053B494B7}"/>
                </a:ext>
              </a:extLst>
            </p:cNvPr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​​ 107">
              <a:extLst>
                <a:ext uri="{FF2B5EF4-FFF2-40B4-BE49-F238E27FC236}">
                  <a16:creationId xmlns:a16="http://schemas.microsoft.com/office/drawing/2014/main" id="{8BC1D645-CDC1-425E-96CA-BCD501B99384}"/>
                </a:ext>
              </a:extLst>
            </p:cNvPr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2C2B9A8C-EE5D-4AAD-960C-4DBA4F962356}"/>
                </a:ext>
              </a:extLst>
            </p:cNvPr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​​ 109">
              <a:extLst>
                <a:ext uri="{FF2B5EF4-FFF2-40B4-BE49-F238E27FC236}">
                  <a16:creationId xmlns:a16="http://schemas.microsoft.com/office/drawing/2014/main" id="{90D5E85F-F418-4D76-833E-EBAC3E086DD7}"/>
                </a:ext>
              </a:extLst>
            </p:cNvPr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​ 110">
              <a:extLst>
                <a:ext uri="{FF2B5EF4-FFF2-40B4-BE49-F238E27FC236}">
                  <a16:creationId xmlns:a16="http://schemas.microsoft.com/office/drawing/2014/main" id="{AC4D47BB-1098-4249-8DA6-34F11707665A}"/>
                </a:ext>
              </a:extLst>
            </p:cNvPr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​​ 111">
              <a:extLst>
                <a:ext uri="{FF2B5EF4-FFF2-40B4-BE49-F238E27FC236}">
                  <a16:creationId xmlns:a16="http://schemas.microsoft.com/office/drawing/2014/main" id="{5FFE96D9-28AF-4969-A67B-0924ABAD84B6}"/>
                </a:ext>
              </a:extLst>
            </p:cNvPr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B9ECE122-F39B-42C3-B2E3-05CCB8AC353A}"/>
                </a:ext>
              </a:extLst>
            </p:cNvPr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9" name="直線接點​​ 130">
                <a:extLst>
                  <a:ext uri="{FF2B5EF4-FFF2-40B4-BE49-F238E27FC236}">
                    <a16:creationId xmlns:a16="http://schemas.microsoft.com/office/drawing/2014/main" id="{BFD09FC5-8707-45BC-AA25-01055D2C51D6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131">
                <a:extLst>
                  <a:ext uri="{FF2B5EF4-FFF2-40B4-BE49-F238E27FC236}">
                    <a16:creationId xmlns:a16="http://schemas.microsoft.com/office/drawing/2014/main" id="{1EA06183-7859-446B-964B-E3BB0864DC12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132">
                <a:extLst>
                  <a:ext uri="{FF2B5EF4-FFF2-40B4-BE49-F238E27FC236}">
                    <a16:creationId xmlns:a16="http://schemas.microsoft.com/office/drawing/2014/main" id="{E83CFB58-D408-4F03-B767-3EC559A4D965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A5503F52-8934-4FC2-95D1-78B0CB3701FF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11F52862-AF61-421B-97D2-4A00FA1775EC}"/>
                  </a:ext>
                </a:extLst>
              </p:cNvPr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AE045828-8710-4D0D-811A-1EE49EF2FAD7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60" name="直線接點​​ 141">
                  <a:extLst>
                    <a:ext uri="{FF2B5EF4-FFF2-40B4-BE49-F238E27FC236}">
                      <a16:creationId xmlns:a16="http://schemas.microsoft.com/office/drawing/2014/main" id="{8C974C41-BB91-4533-8082-94BE77A00339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線接點​​ 142">
                  <a:extLst>
                    <a:ext uri="{FF2B5EF4-FFF2-40B4-BE49-F238E27FC236}">
                      <a16:creationId xmlns:a16="http://schemas.microsoft.com/office/drawing/2014/main" id="{A9A35502-9508-4E93-B6D7-1BD6F5178106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線接點​​ 143">
                  <a:extLst>
                    <a:ext uri="{FF2B5EF4-FFF2-40B4-BE49-F238E27FC236}">
                      <a16:creationId xmlns:a16="http://schemas.microsoft.com/office/drawing/2014/main" id="{72557089-E46C-473C-873C-78BACC152EF6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接點 62">
                  <a:extLst>
                    <a:ext uri="{FF2B5EF4-FFF2-40B4-BE49-F238E27FC236}">
                      <a16:creationId xmlns:a16="http://schemas.microsoft.com/office/drawing/2014/main" id="{76AD47BD-DE95-47F5-A493-5D7C7475EAB1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接點​​ 145">
                  <a:extLst>
                    <a:ext uri="{FF2B5EF4-FFF2-40B4-BE49-F238E27FC236}">
                      <a16:creationId xmlns:a16="http://schemas.microsoft.com/office/drawing/2014/main" id="{F6E1C3C6-BE52-494F-896A-F158AE00D9F5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5" name="直線接點​​ 136">
                <a:extLst>
                  <a:ext uri="{FF2B5EF4-FFF2-40B4-BE49-F238E27FC236}">
                    <a16:creationId xmlns:a16="http://schemas.microsoft.com/office/drawing/2014/main" id="{52AA2F2F-5609-4B27-8570-67929D25E16F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​​ 137">
                <a:extLst>
                  <a:ext uri="{FF2B5EF4-FFF2-40B4-BE49-F238E27FC236}">
                    <a16:creationId xmlns:a16="http://schemas.microsoft.com/office/drawing/2014/main" id="{D8B03F7C-FBA3-41F4-BED6-A1DC4BEE5477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​​ 138">
                <a:extLst>
                  <a:ext uri="{FF2B5EF4-FFF2-40B4-BE49-F238E27FC236}">
                    <a16:creationId xmlns:a16="http://schemas.microsoft.com/office/drawing/2014/main" id="{CDC9909A-0188-41C7-9E51-619852092340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5D9A265C-19EB-4F04-BA90-DEB3FDD558F9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​​ 140">
                <a:extLst>
                  <a:ext uri="{FF2B5EF4-FFF2-40B4-BE49-F238E27FC236}">
                    <a16:creationId xmlns:a16="http://schemas.microsoft.com/office/drawing/2014/main" id="{38FC73FF-C64D-4AD3-8741-A2186695F6AB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4CDD1309-5BF3-4AFB-B4A1-AAA3B90C70EF}"/>
                </a:ext>
              </a:extLst>
            </p:cNvPr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33" name="直線接點​​ 114">
                <a:extLst>
                  <a:ext uri="{FF2B5EF4-FFF2-40B4-BE49-F238E27FC236}">
                    <a16:creationId xmlns:a16="http://schemas.microsoft.com/office/drawing/2014/main" id="{288FB036-E943-439A-A8BD-AAEB1CEDBCB4}"/>
                  </a:ext>
                </a:extLst>
              </p:cNvPr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​​ 115">
                <a:extLst>
                  <a:ext uri="{FF2B5EF4-FFF2-40B4-BE49-F238E27FC236}">
                    <a16:creationId xmlns:a16="http://schemas.microsoft.com/office/drawing/2014/main" id="{1B63B94B-04DB-4975-9E56-BC6631D52F52}"/>
                  </a:ext>
                </a:extLst>
              </p:cNvPr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​​ 116">
                <a:extLst>
                  <a:ext uri="{FF2B5EF4-FFF2-40B4-BE49-F238E27FC236}">
                    <a16:creationId xmlns:a16="http://schemas.microsoft.com/office/drawing/2014/main" id="{0BCF74C4-24AB-4B6E-9C73-F1F576E8A431}"/>
                  </a:ext>
                </a:extLst>
              </p:cNvPr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​​ 117">
                <a:extLst>
                  <a:ext uri="{FF2B5EF4-FFF2-40B4-BE49-F238E27FC236}">
                    <a16:creationId xmlns:a16="http://schemas.microsoft.com/office/drawing/2014/main" id="{BE0F944A-9472-4806-B7E8-E3030120F38C}"/>
                  </a:ext>
                </a:extLst>
              </p:cNvPr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​​ 118">
                <a:extLst>
                  <a:ext uri="{FF2B5EF4-FFF2-40B4-BE49-F238E27FC236}">
                    <a16:creationId xmlns:a16="http://schemas.microsoft.com/office/drawing/2014/main" id="{A5BA049D-83DB-4812-8A3C-03C3FD3C9EC9}"/>
                  </a:ext>
                </a:extLst>
              </p:cNvPr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EC5473D4-63D4-4A0C-8739-977789B079EE}"/>
                  </a:ext>
                </a:extLst>
              </p:cNvPr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E4F34F06-93D4-4351-A1CB-01C3E4CDB576}"/>
                    </a:ext>
                  </a:extLst>
                </p:cNvPr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接點​​ 126">
                  <a:extLst>
                    <a:ext uri="{FF2B5EF4-FFF2-40B4-BE49-F238E27FC236}">
                      <a16:creationId xmlns:a16="http://schemas.microsoft.com/office/drawing/2014/main" id="{961F2032-55AD-4185-B72B-E3D9B312C70A}"/>
                    </a:ext>
                  </a:extLst>
                </p:cNvPr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接點​​ 127">
                  <a:extLst>
                    <a:ext uri="{FF2B5EF4-FFF2-40B4-BE49-F238E27FC236}">
                      <a16:creationId xmlns:a16="http://schemas.microsoft.com/office/drawing/2014/main" id="{A3DB0AF3-5B0B-4B8C-9DE3-6C9E84D32410}"/>
                    </a:ext>
                  </a:extLst>
                </p:cNvPr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線接點​​ 128">
                  <a:extLst>
                    <a:ext uri="{FF2B5EF4-FFF2-40B4-BE49-F238E27FC236}">
                      <a16:creationId xmlns:a16="http://schemas.microsoft.com/office/drawing/2014/main" id="{E3DA14C0-9DFD-4A00-B981-0264DD2EBA3A}"/>
                    </a:ext>
                  </a:extLst>
                </p:cNvPr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接點 47">
                  <a:extLst>
                    <a:ext uri="{FF2B5EF4-FFF2-40B4-BE49-F238E27FC236}">
                      <a16:creationId xmlns:a16="http://schemas.microsoft.com/office/drawing/2014/main" id="{08C2A2BA-384C-4FF7-AB08-A3279BB246FB}"/>
                    </a:ext>
                  </a:extLst>
                </p:cNvPr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直線接點​​ 120">
                <a:extLst>
                  <a:ext uri="{FF2B5EF4-FFF2-40B4-BE49-F238E27FC236}">
                    <a16:creationId xmlns:a16="http://schemas.microsoft.com/office/drawing/2014/main" id="{E17C1330-1603-463C-AF12-32EB0D6E418C}"/>
                  </a:ext>
                </a:extLst>
              </p:cNvPr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​​ 121">
                <a:extLst>
                  <a:ext uri="{FF2B5EF4-FFF2-40B4-BE49-F238E27FC236}">
                    <a16:creationId xmlns:a16="http://schemas.microsoft.com/office/drawing/2014/main" id="{0B2325C2-811F-4B49-B0FC-05D0B8956099}"/>
                  </a:ext>
                </a:extLst>
              </p:cNvPr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0022A655-DADE-4DED-988F-AD3926CD2327}"/>
                  </a:ext>
                </a:extLst>
              </p:cNvPr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​​ 123">
                <a:extLst>
                  <a:ext uri="{FF2B5EF4-FFF2-40B4-BE49-F238E27FC236}">
                    <a16:creationId xmlns:a16="http://schemas.microsoft.com/office/drawing/2014/main" id="{11EE60B0-A5BD-416F-A299-069056ED65F8}"/>
                  </a:ext>
                </a:extLst>
              </p:cNvPr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​​ 124">
                <a:extLst>
                  <a:ext uri="{FF2B5EF4-FFF2-40B4-BE49-F238E27FC236}">
                    <a16:creationId xmlns:a16="http://schemas.microsoft.com/office/drawing/2014/main" id="{AB42EB7E-1934-4E85-93E4-FE172530ACA6}"/>
                  </a:ext>
                </a:extLst>
              </p:cNvPr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5" name="直線接點​​ 147">
            <a:extLst>
              <a:ext uri="{FF2B5EF4-FFF2-40B4-BE49-F238E27FC236}">
                <a16:creationId xmlns:a16="http://schemas.microsoft.com/office/drawing/2014/main" id="{80B6801A-3E1C-4D58-8705-1357211EC905}"/>
              </a:ext>
            </a:extLst>
          </p:cNvPr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871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-4467" y="6697268"/>
            <a:ext cx="12196467" cy="186631"/>
          </a:xfrm>
          <a:prstGeom prst="rect">
            <a:avLst/>
          </a:prstGeom>
          <a:gradFill flip="none" rotWithShape="1">
            <a:gsLst>
              <a:gs pos="0">
                <a:srgbClr val="0D67B9"/>
              </a:gs>
              <a:gs pos="73000">
                <a:srgbClr val="15ABEE"/>
              </a:gs>
              <a:gs pos="85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8130" y="178596"/>
            <a:ext cx="11715751" cy="625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Helvetica Neue Bold Condensed" charset="0"/>
              </a:rPr>
              <a:t>按一下以編輯母片標題樣式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8130" y="1785939"/>
            <a:ext cx="11715751" cy="491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>
                <a:sym typeface="Helvetica Neue Bold Condensed" charset="0"/>
              </a:rPr>
              <a:t>按一下以編輯母片文字樣式</a:t>
            </a:r>
          </a:p>
          <a:p>
            <a:pPr lvl="1"/>
            <a:r>
              <a:rPr lang="zh-TW" altLang="en-US" dirty="0">
                <a:sym typeface="Helvetica Neue Bold Condensed" charset="0"/>
              </a:rPr>
              <a:t>第二層</a:t>
            </a:r>
          </a:p>
          <a:p>
            <a:pPr lvl="2"/>
            <a:r>
              <a:rPr lang="zh-TW" altLang="en-US" dirty="0">
                <a:sym typeface="Helvetica Neue Bold Condensed" charset="0"/>
              </a:rPr>
              <a:t>第三層</a:t>
            </a:r>
          </a:p>
          <a:p>
            <a:pPr lvl="3"/>
            <a:r>
              <a:rPr lang="zh-TW" altLang="en-US" dirty="0">
                <a:sym typeface="Helvetica Neue Bold Condensed" charset="0"/>
              </a:rPr>
              <a:t>第四層</a:t>
            </a:r>
          </a:p>
          <a:p>
            <a:pPr lvl="4"/>
            <a:r>
              <a:rPr lang="zh-TW" altLang="en-US" dirty="0">
                <a:sym typeface="Helvetica Neue Bold Condensed" charset="0"/>
              </a:rPr>
              <a:t>第五層</a:t>
            </a:r>
            <a:endParaRPr lang="en-US" dirty="0">
              <a:sym typeface="Baskerville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524000" y="6693274"/>
            <a:ext cx="6793691" cy="138499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>
            <a:sp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Arial"/>
                <a:ea typeface="微軟正黑體"/>
                <a:cs typeface="Arial"/>
              </a:rPr>
              <a:t>Intel-NTU Connected Context Computing Center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8384186" y="62877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endParaRPr kumimoji="1" lang="zh-TW" altLang="en-US" sz="1800" dirty="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grpSp>
        <p:nvGrpSpPr>
          <p:cNvPr id="12" name="群組 11"/>
          <p:cNvGrpSpPr>
            <a:grpSpLocks noChangeAspect="1"/>
          </p:cNvGrpSpPr>
          <p:nvPr/>
        </p:nvGrpSpPr>
        <p:grpSpPr>
          <a:xfrm>
            <a:off x="161745" y="6376789"/>
            <a:ext cx="1202925" cy="508397"/>
            <a:chOff x="1266658" y="6453798"/>
            <a:chExt cx="677831" cy="381967"/>
          </a:xfrm>
        </p:grpSpPr>
        <p:pic>
          <p:nvPicPr>
            <p:cNvPr id="13" name="Picture 9" descr="C:\Users\Richard\Desktop\Research\Intel-NTU\Documents\INC-NSC.png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0914" y="6453798"/>
              <a:ext cx="333575" cy="381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橢圓 13"/>
            <p:cNvSpPr>
              <a:spLocks noChangeAspect="1"/>
            </p:cNvSpPr>
            <p:nvPr/>
          </p:nvSpPr>
          <p:spPr>
            <a:xfrm>
              <a:off x="1266658" y="6467741"/>
              <a:ext cx="332682" cy="332682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solidFill>
                  <a:srgbClr val="000000"/>
                </a:solidFill>
                <a:latin typeface="Neo Sans Intel" pitchFamily="34" charset="0"/>
                <a:ea typeface="微軟正黑體"/>
                <a:cs typeface="Arial" pitchFamily="34" charset="0"/>
              </a:endParaRPr>
            </a:p>
          </p:txBody>
        </p:sp>
        <p:pic>
          <p:nvPicPr>
            <p:cNvPr id="15" name="圖片 14" descr="ntu_logo.png"/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0733" y="6479473"/>
              <a:ext cx="305642" cy="305350"/>
            </a:xfrm>
            <a:prstGeom prst="rect">
              <a:avLst/>
            </a:prstGeom>
          </p:spPr>
        </p:pic>
      </p:grpSp>
      <p:grpSp>
        <p:nvGrpSpPr>
          <p:cNvPr id="16" name="群組 15"/>
          <p:cNvGrpSpPr>
            <a:grpSpLocks noChangeAspect="1"/>
          </p:cNvGrpSpPr>
          <p:nvPr/>
        </p:nvGrpSpPr>
        <p:grpSpPr>
          <a:xfrm>
            <a:off x="11105986" y="6415331"/>
            <a:ext cx="808791" cy="403028"/>
            <a:chOff x="8077200" y="6336929"/>
            <a:chExt cx="733977" cy="487664"/>
          </a:xfrm>
        </p:grpSpPr>
        <p:pic>
          <p:nvPicPr>
            <p:cNvPr id="17" name="圖片 16" descr="intel_logo.jpg"/>
            <p:cNvPicPr>
              <a:picLocks noChangeAspect="1"/>
            </p:cNvPicPr>
            <p:nvPr/>
          </p:nvPicPr>
          <p:blipFill rotWithShape="1">
            <a:blip r:embed="rId19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8906">
                          <a14:foregroundMark x1="26969" y1="36008" x2="26969" y2="36008"/>
                          <a14:foregroundMark x1="26969" y1="45350" x2="27906" y2="54650"/>
                          <a14:foregroundMark x1="33594" y1="45350" x2="33594" y2="57160"/>
                          <a14:foregroundMark x1="48219" y1="37860" x2="48219" y2="50329"/>
                          <a14:foregroundMark x1="63781" y1="50329" x2="57188" y2="50329"/>
                          <a14:foregroundMark x1="71344" y1="36008" x2="71344" y2="53416"/>
                          <a14:foregroundMark x1="78906" y1="28560" x2="83156" y2="34774"/>
                          <a14:foregroundMark x1="76844" y1="35062" x2="76844" y2="35062"/>
                          <a14:backgroundMark x1="76531" y1="36584" x2="76531" y2="36584"/>
                          <a14:backgroundMark x1="75375" y1="35062" x2="75375" y2="350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91" t="18464" r="13436" b="17862"/>
            <a:stretch/>
          </p:blipFill>
          <p:spPr>
            <a:xfrm>
              <a:off x="8077200" y="6336929"/>
              <a:ext cx="733977" cy="487664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8153909" y="6631572"/>
              <a:ext cx="526125" cy="10780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solidFill>
                  <a:srgbClr val="000000"/>
                </a:solidFill>
                <a:latin typeface="Neo Sans Intel" pitchFamily="34" charset="0"/>
                <a:ea typeface="微軟正黑體"/>
                <a:cs typeface="Arial" pitchFamily="34" charset="0"/>
              </a:endParaRPr>
            </a:p>
          </p:txBody>
        </p:sp>
        <p:pic>
          <p:nvPicPr>
            <p:cNvPr id="20" name="Picture 14" descr="intel_rgb_3000.png"/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011" y="6361272"/>
              <a:ext cx="650298" cy="428765"/>
            </a:xfrm>
            <a:prstGeom prst="rect">
              <a:avLst/>
            </a:prstGeom>
          </p:spPr>
        </p:pic>
      </p:grp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11906255" y="6649891"/>
            <a:ext cx="290215" cy="241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75" tIns="32138" rIns="64275" bIns="3213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174" rtl="0" eaLnBrk="1" latinLnBrk="0" hangingPunct="1">
              <a:defRPr sz="1100" b="0" i="0" kern="1200">
                <a:solidFill>
                  <a:srgbClr val="FFFFFF"/>
                </a:solidFill>
                <a:latin typeface="Helvetica Neue Bold Condensed"/>
                <a:ea typeface="ＭＳ Ｐゴシック" charset="0"/>
                <a:cs typeface="Helvetica Neue Bold Condensed"/>
              </a:defRPr>
            </a:lvl1pPr>
            <a:lvl2pPr marL="457088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174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262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350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5438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6pPr>
            <a:lvl7pPr marL="2742525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7pPr>
            <a:lvl8pPr marL="3199612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8pPr>
            <a:lvl9pPr marL="3656699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9pPr>
          </a:lstStyle>
          <a:p>
            <a:fld id="{3882495B-39B3-5F42-8174-3C1974B27A1C}" type="slidenum">
              <a:rPr lang="en-US" sz="1100" smtClean="0">
                <a:solidFill>
                  <a:srgbClr val="000000"/>
                </a:solidFill>
              </a:rPr>
              <a:pPr/>
              <a:t>‹#›</a:t>
            </a:fld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92072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b="1" i="0">
          <a:solidFill>
            <a:srgbClr val="0071BC"/>
          </a:solidFill>
          <a:latin typeface="Arial"/>
          <a:ea typeface="+mj-ea"/>
          <a:cs typeface="Arial"/>
          <a:sym typeface="Helvetica Neue Bold Condense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5pPr>
      <a:lvl6pPr marL="32137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6pPr>
      <a:lvl7pPr marL="64275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7pPr>
      <a:lvl8pPr marL="964134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8pPr>
      <a:lvl9pPr marL="1285513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9pPr>
    </p:titleStyle>
    <p:bodyStyle>
      <a:lvl1pPr marL="624902" indent="-401722" algn="l" rtl="0" eaLnBrk="1" fontAlgn="base" hangingPunct="1">
        <a:lnSpc>
          <a:spcPct val="100000"/>
        </a:lnSpc>
        <a:spcBef>
          <a:spcPts val="1686"/>
        </a:spcBef>
        <a:spcAft>
          <a:spcPct val="0"/>
        </a:spcAft>
        <a:buSzPct val="100000"/>
        <a:buFont typeface="Lucida Grande" charset="0"/>
        <a:buChar char="‣"/>
        <a:defRPr sz="2400" b="0" i="0">
          <a:solidFill>
            <a:schemeClr val="tx1"/>
          </a:solidFill>
          <a:latin typeface="Arial"/>
          <a:ea typeface="+mn-ea"/>
          <a:cs typeface="Arial"/>
          <a:sym typeface="Helvetica Neue Bold Condensed" charset="0"/>
        </a:defRPr>
      </a:lvl1pPr>
      <a:lvl2pPr marL="937353" indent="-401722" algn="l" rtl="0" eaLnBrk="1" fontAlgn="base" hangingPunct="1">
        <a:lnSpc>
          <a:spcPct val="100000"/>
        </a:lnSpc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•"/>
        <a:defRPr sz="2400" b="0" i="0">
          <a:solidFill>
            <a:schemeClr val="accent1"/>
          </a:solidFill>
          <a:latin typeface="Arial"/>
          <a:ea typeface="ヒラギノ明朝 ProN W3" charset="0"/>
          <a:cs typeface="Arial"/>
          <a:sym typeface="Baskerville" charset="0"/>
        </a:defRPr>
      </a:lvl2pPr>
      <a:lvl3pPr marL="1249804" indent="-401722" algn="l" rtl="0" eaLnBrk="1" fontAlgn="base" hangingPunct="1">
        <a:lnSpc>
          <a:spcPct val="100000"/>
        </a:lnSpc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000" b="0" i="0">
          <a:solidFill>
            <a:schemeClr val="accent1"/>
          </a:solidFill>
          <a:latin typeface="Arial"/>
          <a:ea typeface="ヒラギノ明朝 ProN W3" charset="0"/>
          <a:cs typeface="Arial"/>
          <a:sym typeface="Baskerville" charset="0"/>
        </a:defRPr>
      </a:lvl3pPr>
      <a:lvl4pPr marL="1562256" indent="-401722" algn="l" rtl="0" eaLnBrk="1" fontAlgn="base" hangingPunct="1">
        <a:lnSpc>
          <a:spcPct val="100000"/>
        </a:lnSpc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000" b="0" i="0">
          <a:solidFill>
            <a:schemeClr val="accent1"/>
          </a:solidFill>
          <a:latin typeface="Arial"/>
          <a:ea typeface="ヒラギノ明朝 ProN W3" charset="0"/>
          <a:cs typeface="Arial"/>
          <a:sym typeface="Baskerville" charset="0"/>
        </a:defRPr>
      </a:lvl4pPr>
      <a:lvl5pPr marL="1874706" indent="-401722" algn="l" rtl="0" eaLnBrk="1" fontAlgn="base" hangingPunct="1">
        <a:lnSpc>
          <a:spcPct val="100000"/>
        </a:lnSpc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000" b="0" i="0">
          <a:solidFill>
            <a:schemeClr val="accent1"/>
          </a:solidFill>
          <a:latin typeface="Arial"/>
          <a:ea typeface="ヒラギノ明朝 ProN W3" charset="0"/>
          <a:cs typeface="Arial"/>
          <a:sym typeface="Baskerville" charset="0"/>
        </a:defRPr>
      </a:lvl5pPr>
      <a:lvl6pPr marL="2196085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6pPr>
      <a:lvl7pPr marL="2517462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7pPr>
      <a:lvl8pPr marL="2838841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8pPr>
      <a:lvl9pPr marL="3160219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9pPr>
    </p:bodyStyle>
    <p:otherStyle>
      <a:defPPr>
        <a:defRPr lang="en-US"/>
      </a:defPPr>
      <a:lvl1pPr marL="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34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13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91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7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4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26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-4467" y="6697268"/>
            <a:ext cx="12196467" cy="186631"/>
          </a:xfrm>
          <a:prstGeom prst="rect">
            <a:avLst/>
          </a:prstGeom>
          <a:gradFill flip="none" rotWithShape="1">
            <a:gsLst>
              <a:gs pos="0">
                <a:srgbClr val="0D67B9"/>
              </a:gs>
              <a:gs pos="73000">
                <a:srgbClr val="15ABEE"/>
              </a:gs>
              <a:gs pos="85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8130" y="178596"/>
            <a:ext cx="11715751" cy="625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Helvetica Neue Bold Condensed" charset="0"/>
              </a:rPr>
              <a:t>按一下以編輯母片標題樣式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8130" y="1785939"/>
            <a:ext cx="11715751" cy="491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>
                <a:sym typeface="Helvetica Neue Bold Condensed" charset="0"/>
              </a:rPr>
              <a:t>按一下以編輯母片文字樣式</a:t>
            </a:r>
          </a:p>
          <a:p>
            <a:pPr lvl="1"/>
            <a:r>
              <a:rPr lang="zh-TW" altLang="en-US" dirty="0">
                <a:sym typeface="Helvetica Neue Bold Condensed" charset="0"/>
              </a:rPr>
              <a:t>第二層</a:t>
            </a:r>
          </a:p>
          <a:p>
            <a:pPr lvl="2"/>
            <a:r>
              <a:rPr lang="zh-TW" altLang="en-US" dirty="0">
                <a:sym typeface="Helvetica Neue Bold Condensed" charset="0"/>
              </a:rPr>
              <a:t>第三層</a:t>
            </a:r>
          </a:p>
          <a:p>
            <a:pPr lvl="3"/>
            <a:r>
              <a:rPr lang="zh-TW" altLang="en-US" dirty="0">
                <a:sym typeface="Helvetica Neue Bold Condensed" charset="0"/>
              </a:rPr>
              <a:t>第四層</a:t>
            </a:r>
          </a:p>
          <a:p>
            <a:pPr lvl="4"/>
            <a:r>
              <a:rPr lang="zh-TW" altLang="en-US" dirty="0">
                <a:sym typeface="Helvetica Neue Bold Condensed" charset="0"/>
              </a:rPr>
              <a:t>第五層</a:t>
            </a:r>
            <a:endParaRPr lang="en-US" dirty="0">
              <a:sym typeface="Baskerville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524000" y="6693274"/>
            <a:ext cx="6793691" cy="138499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>
            <a:sp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Arial"/>
                <a:ea typeface="微軟正黑體"/>
                <a:cs typeface="Arial"/>
              </a:rPr>
              <a:t>Intel-NTU Connected Context Computing Center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8384186" y="62877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endParaRPr kumimoji="1" lang="zh-TW" altLang="en-US" sz="1800" dirty="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grpSp>
        <p:nvGrpSpPr>
          <p:cNvPr id="12" name="群組 11"/>
          <p:cNvGrpSpPr>
            <a:grpSpLocks noChangeAspect="1"/>
          </p:cNvGrpSpPr>
          <p:nvPr/>
        </p:nvGrpSpPr>
        <p:grpSpPr>
          <a:xfrm>
            <a:off x="161745" y="6376789"/>
            <a:ext cx="1202925" cy="508397"/>
            <a:chOff x="1266658" y="6453798"/>
            <a:chExt cx="677831" cy="381967"/>
          </a:xfrm>
        </p:grpSpPr>
        <p:pic>
          <p:nvPicPr>
            <p:cNvPr id="13" name="Picture 9" descr="C:\Users\Richard\Desktop\Research\Intel-NTU\Documents\INC-NSC.png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0914" y="6453798"/>
              <a:ext cx="333575" cy="381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橢圓 13"/>
            <p:cNvSpPr>
              <a:spLocks noChangeAspect="1"/>
            </p:cNvSpPr>
            <p:nvPr/>
          </p:nvSpPr>
          <p:spPr>
            <a:xfrm>
              <a:off x="1266658" y="6467741"/>
              <a:ext cx="332682" cy="332682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solidFill>
                  <a:srgbClr val="000000"/>
                </a:solidFill>
                <a:latin typeface="Neo Sans Intel" pitchFamily="34" charset="0"/>
                <a:ea typeface="微軟正黑體"/>
                <a:cs typeface="Arial" pitchFamily="34" charset="0"/>
              </a:endParaRPr>
            </a:p>
          </p:txBody>
        </p:sp>
        <p:pic>
          <p:nvPicPr>
            <p:cNvPr id="15" name="圖片 14" descr="ntu_logo.png"/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0733" y="6479473"/>
              <a:ext cx="305642" cy="305350"/>
            </a:xfrm>
            <a:prstGeom prst="rect">
              <a:avLst/>
            </a:prstGeom>
          </p:spPr>
        </p:pic>
      </p:grpSp>
      <p:grpSp>
        <p:nvGrpSpPr>
          <p:cNvPr id="16" name="群組 15"/>
          <p:cNvGrpSpPr>
            <a:grpSpLocks noChangeAspect="1"/>
          </p:cNvGrpSpPr>
          <p:nvPr/>
        </p:nvGrpSpPr>
        <p:grpSpPr>
          <a:xfrm>
            <a:off x="11105986" y="6415331"/>
            <a:ext cx="808791" cy="403028"/>
            <a:chOff x="8077200" y="6336929"/>
            <a:chExt cx="733977" cy="487664"/>
          </a:xfrm>
        </p:grpSpPr>
        <p:pic>
          <p:nvPicPr>
            <p:cNvPr id="17" name="圖片 16" descr="intel_logo.jpg"/>
            <p:cNvPicPr>
              <a:picLocks noChangeAspect="1"/>
            </p:cNvPicPr>
            <p:nvPr/>
          </p:nvPicPr>
          <p:blipFill rotWithShape="1">
            <a:blip r:embed="rId18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8906">
                          <a14:foregroundMark x1="26969" y1="36008" x2="26969" y2="36008"/>
                          <a14:foregroundMark x1="26969" y1="45350" x2="27906" y2="54650"/>
                          <a14:foregroundMark x1="33594" y1="45350" x2="33594" y2="57160"/>
                          <a14:foregroundMark x1="48219" y1="37860" x2="48219" y2="50329"/>
                          <a14:foregroundMark x1="63781" y1="50329" x2="57188" y2="50329"/>
                          <a14:foregroundMark x1="71344" y1="36008" x2="71344" y2="53416"/>
                          <a14:foregroundMark x1="78906" y1="28560" x2="83156" y2="34774"/>
                          <a14:foregroundMark x1="76844" y1="35062" x2="76844" y2="35062"/>
                          <a14:backgroundMark x1="76531" y1="36584" x2="76531" y2="36584"/>
                          <a14:backgroundMark x1="75375" y1="35062" x2="75375" y2="350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91" t="18464" r="13436" b="17862"/>
            <a:stretch/>
          </p:blipFill>
          <p:spPr>
            <a:xfrm>
              <a:off x="8077200" y="6336929"/>
              <a:ext cx="733977" cy="487664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8153909" y="6631572"/>
              <a:ext cx="526125" cy="10780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solidFill>
                  <a:srgbClr val="000000"/>
                </a:solidFill>
                <a:latin typeface="Neo Sans Intel" pitchFamily="34" charset="0"/>
                <a:ea typeface="微軟正黑體"/>
                <a:cs typeface="Arial" pitchFamily="34" charset="0"/>
              </a:endParaRPr>
            </a:p>
          </p:txBody>
        </p:sp>
        <p:pic>
          <p:nvPicPr>
            <p:cNvPr id="20" name="Picture 14" descr="intel_rgb_3000.png"/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011" y="6361272"/>
              <a:ext cx="650298" cy="428765"/>
            </a:xfrm>
            <a:prstGeom prst="rect">
              <a:avLst/>
            </a:prstGeom>
          </p:spPr>
        </p:pic>
      </p:grp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11906255" y="6649891"/>
            <a:ext cx="290215" cy="241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75" tIns="32138" rIns="64275" bIns="3213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174" rtl="0" eaLnBrk="1" latinLnBrk="0" hangingPunct="1">
              <a:defRPr sz="1100" b="0" i="0" kern="1200">
                <a:solidFill>
                  <a:srgbClr val="FFFFFF"/>
                </a:solidFill>
                <a:latin typeface="Helvetica Neue Bold Condensed"/>
                <a:ea typeface="ＭＳ Ｐゴシック" charset="0"/>
                <a:cs typeface="Helvetica Neue Bold Condensed"/>
              </a:defRPr>
            </a:lvl1pPr>
            <a:lvl2pPr marL="457088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174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262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350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5438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6pPr>
            <a:lvl7pPr marL="2742525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7pPr>
            <a:lvl8pPr marL="3199612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8pPr>
            <a:lvl9pPr marL="3656699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9pPr>
          </a:lstStyle>
          <a:p>
            <a:fld id="{3882495B-39B3-5F42-8174-3C1974B27A1C}" type="slidenum">
              <a:rPr lang="en-US" sz="1100" smtClean="0">
                <a:solidFill>
                  <a:srgbClr val="000000"/>
                </a:solidFill>
              </a:rPr>
              <a:pPr/>
              <a:t>‹#›</a:t>
            </a:fld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77891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b="1" i="0">
          <a:solidFill>
            <a:srgbClr val="0071BC"/>
          </a:solidFill>
          <a:latin typeface="Arial"/>
          <a:ea typeface="+mj-ea"/>
          <a:cs typeface="Arial"/>
          <a:sym typeface="Helvetica Neue Bold Condense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5pPr>
      <a:lvl6pPr marL="32137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6pPr>
      <a:lvl7pPr marL="64275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7pPr>
      <a:lvl8pPr marL="964134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8pPr>
      <a:lvl9pPr marL="1285513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9pPr>
    </p:titleStyle>
    <p:bodyStyle>
      <a:lvl1pPr marL="624902" indent="-401722" algn="l" rtl="0" eaLnBrk="1" fontAlgn="base" hangingPunct="1">
        <a:lnSpc>
          <a:spcPct val="100000"/>
        </a:lnSpc>
        <a:spcBef>
          <a:spcPts val="1686"/>
        </a:spcBef>
        <a:spcAft>
          <a:spcPct val="0"/>
        </a:spcAft>
        <a:buSzPct val="100000"/>
        <a:buFont typeface="Lucida Grande" charset="0"/>
        <a:buChar char="‣"/>
        <a:defRPr sz="2400" b="0" i="0">
          <a:solidFill>
            <a:schemeClr val="tx1"/>
          </a:solidFill>
          <a:latin typeface="Arial"/>
          <a:ea typeface="+mn-ea"/>
          <a:cs typeface="Arial"/>
          <a:sym typeface="Helvetica Neue Bold Condensed" charset="0"/>
        </a:defRPr>
      </a:lvl1pPr>
      <a:lvl2pPr marL="937353" indent="-401722" algn="l" rtl="0" eaLnBrk="1" fontAlgn="base" hangingPunct="1">
        <a:lnSpc>
          <a:spcPct val="100000"/>
        </a:lnSpc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•"/>
        <a:defRPr sz="2400" b="0" i="0">
          <a:solidFill>
            <a:schemeClr val="accent1"/>
          </a:solidFill>
          <a:latin typeface="Arial"/>
          <a:ea typeface="ヒラギノ明朝 ProN W3" charset="0"/>
          <a:cs typeface="Arial"/>
          <a:sym typeface="Baskerville" charset="0"/>
        </a:defRPr>
      </a:lvl2pPr>
      <a:lvl3pPr marL="1249804" indent="-401722" algn="l" rtl="0" eaLnBrk="1" fontAlgn="base" hangingPunct="1">
        <a:lnSpc>
          <a:spcPct val="100000"/>
        </a:lnSpc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000" b="0" i="0">
          <a:solidFill>
            <a:schemeClr val="accent1"/>
          </a:solidFill>
          <a:latin typeface="Arial"/>
          <a:ea typeface="ヒラギノ明朝 ProN W3" charset="0"/>
          <a:cs typeface="Arial"/>
          <a:sym typeface="Baskerville" charset="0"/>
        </a:defRPr>
      </a:lvl3pPr>
      <a:lvl4pPr marL="1562256" indent="-401722" algn="l" rtl="0" eaLnBrk="1" fontAlgn="base" hangingPunct="1">
        <a:lnSpc>
          <a:spcPct val="100000"/>
        </a:lnSpc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000" b="0" i="0">
          <a:solidFill>
            <a:schemeClr val="accent1"/>
          </a:solidFill>
          <a:latin typeface="Arial"/>
          <a:ea typeface="ヒラギノ明朝 ProN W3" charset="0"/>
          <a:cs typeface="Arial"/>
          <a:sym typeface="Baskerville" charset="0"/>
        </a:defRPr>
      </a:lvl4pPr>
      <a:lvl5pPr marL="1874706" indent="-401722" algn="l" rtl="0" eaLnBrk="1" fontAlgn="base" hangingPunct="1">
        <a:lnSpc>
          <a:spcPct val="100000"/>
        </a:lnSpc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000" b="0" i="0">
          <a:solidFill>
            <a:schemeClr val="accent1"/>
          </a:solidFill>
          <a:latin typeface="Arial"/>
          <a:ea typeface="ヒラギノ明朝 ProN W3" charset="0"/>
          <a:cs typeface="Arial"/>
          <a:sym typeface="Baskerville" charset="0"/>
        </a:defRPr>
      </a:lvl5pPr>
      <a:lvl6pPr marL="2196085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6pPr>
      <a:lvl7pPr marL="2517462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7pPr>
      <a:lvl8pPr marL="2838841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8pPr>
      <a:lvl9pPr marL="3160219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9pPr>
    </p:bodyStyle>
    <p:otherStyle>
      <a:defPPr>
        <a:defRPr lang="en-US"/>
      </a:defPPr>
      <a:lvl1pPr marL="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34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13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91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7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4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26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-4467" y="6697268"/>
            <a:ext cx="12196467" cy="186631"/>
          </a:xfrm>
          <a:prstGeom prst="rect">
            <a:avLst/>
          </a:prstGeom>
          <a:gradFill flip="none" rotWithShape="1">
            <a:gsLst>
              <a:gs pos="0">
                <a:srgbClr val="0D67B9"/>
              </a:gs>
              <a:gs pos="73000">
                <a:srgbClr val="15ABEE"/>
              </a:gs>
              <a:gs pos="85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8130" y="178596"/>
            <a:ext cx="11715751" cy="625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Helvetica Neue Bold Condensed" charset="0"/>
              </a:rPr>
              <a:t>按一下以編輯母片標題樣式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8130" y="1785939"/>
            <a:ext cx="11715751" cy="491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>
                <a:sym typeface="Helvetica Neue Bold Condensed" charset="0"/>
              </a:rPr>
              <a:t>按一下以編輯母片文字樣式</a:t>
            </a:r>
          </a:p>
          <a:p>
            <a:pPr lvl="1"/>
            <a:r>
              <a:rPr lang="zh-TW" altLang="en-US" dirty="0">
                <a:sym typeface="Helvetica Neue Bold Condensed" charset="0"/>
              </a:rPr>
              <a:t>第二層</a:t>
            </a:r>
          </a:p>
          <a:p>
            <a:pPr lvl="2"/>
            <a:r>
              <a:rPr lang="zh-TW" altLang="en-US" dirty="0">
                <a:sym typeface="Helvetica Neue Bold Condensed" charset="0"/>
              </a:rPr>
              <a:t>第三層</a:t>
            </a:r>
          </a:p>
          <a:p>
            <a:pPr lvl="3"/>
            <a:r>
              <a:rPr lang="zh-TW" altLang="en-US" dirty="0">
                <a:sym typeface="Helvetica Neue Bold Condensed" charset="0"/>
              </a:rPr>
              <a:t>第四層</a:t>
            </a:r>
          </a:p>
          <a:p>
            <a:pPr lvl="4"/>
            <a:r>
              <a:rPr lang="zh-TW" altLang="en-US" dirty="0">
                <a:sym typeface="Helvetica Neue Bold Condensed" charset="0"/>
              </a:rPr>
              <a:t>第五層</a:t>
            </a:r>
            <a:endParaRPr lang="en-US" dirty="0">
              <a:sym typeface="Baskerville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524000" y="6693274"/>
            <a:ext cx="6793691" cy="138499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>
            <a:sp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Arial"/>
                <a:ea typeface="微軟正黑體"/>
                <a:cs typeface="Arial"/>
              </a:rPr>
              <a:t>Intel-NTU Connected Context Computing Center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8384186" y="62877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endParaRPr kumimoji="1" lang="zh-TW" altLang="en-US" sz="1800" dirty="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grpSp>
        <p:nvGrpSpPr>
          <p:cNvPr id="12" name="群組 11"/>
          <p:cNvGrpSpPr>
            <a:grpSpLocks noChangeAspect="1"/>
          </p:cNvGrpSpPr>
          <p:nvPr/>
        </p:nvGrpSpPr>
        <p:grpSpPr>
          <a:xfrm>
            <a:off x="161745" y="6376789"/>
            <a:ext cx="1202925" cy="508397"/>
            <a:chOff x="1266658" y="6453798"/>
            <a:chExt cx="677831" cy="381967"/>
          </a:xfrm>
        </p:grpSpPr>
        <p:pic>
          <p:nvPicPr>
            <p:cNvPr id="13" name="Picture 9" descr="C:\Users\Richard\Desktop\Research\Intel-NTU\Documents\INC-NSC.png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0914" y="6453798"/>
              <a:ext cx="333575" cy="381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橢圓 13"/>
            <p:cNvSpPr>
              <a:spLocks noChangeAspect="1"/>
            </p:cNvSpPr>
            <p:nvPr/>
          </p:nvSpPr>
          <p:spPr>
            <a:xfrm>
              <a:off x="1266658" y="6467741"/>
              <a:ext cx="332682" cy="332682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solidFill>
                  <a:srgbClr val="000000"/>
                </a:solidFill>
                <a:latin typeface="Neo Sans Intel" pitchFamily="34" charset="0"/>
                <a:ea typeface="微軟正黑體"/>
                <a:cs typeface="Arial" pitchFamily="34" charset="0"/>
              </a:endParaRPr>
            </a:p>
          </p:txBody>
        </p:sp>
        <p:pic>
          <p:nvPicPr>
            <p:cNvPr id="15" name="圖片 14" descr="ntu_logo.png"/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0733" y="6479473"/>
              <a:ext cx="305642" cy="305350"/>
            </a:xfrm>
            <a:prstGeom prst="rect">
              <a:avLst/>
            </a:prstGeom>
          </p:spPr>
        </p:pic>
      </p:grpSp>
      <p:grpSp>
        <p:nvGrpSpPr>
          <p:cNvPr id="16" name="群組 15"/>
          <p:cNvGrpSpPr>
            <a:grpSpLocks noChangeAspect="1"/>
          </p:cNvGrpSpPr>
          <p:nvPr/>
        </p:nvGrpSpPr>
        <p:grpSpPr>
          <a:xfrm>
            <a:off x="11105986" y="6415331"/>
            <a:ext cx="808791" cy="403028"/>
            <a:chOff x="8077200" y="6336929"/>
            <a:chExt cx="733977" cy="487664"/>
          </a:xfrm>
        </p:grpSpPr>
        <p:pic>
          <p:nvPicPr>
            <p:cNvPr id="17" name="圖片 16" descr="intel_logo.jpg"/>
            <p:cNvPicPr>
              <a:picLocks noChangeAspect="1"/>
            </p:cNvPicPr>
            <p:nvPr/>
          </p:nvPicPr>
          <p:blipFill rotWithShape="1">
            <a:blip r:embed="rId18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8906">
                          <a14:foregroundMark x1="26969" y1="36008" x2="26969" y2="36008"/>
                          <a14:foregroundMark x1="26969" y1="45350" x2="27906" y2="54650"/>
                          <a14:foregroundMark x1="33594" y1="45350" x2="33594" y2="57160"/>
                          <a14:foregroundMark x1="48219" y1="37860" x2="48219" y2="50329"/>
                          <a14:foregroundMark x1="63781" y1="50329" x2="57188" y2="50329"/>
                          <a14:foregroundMark x1="71344" y1="36008" x2="71344" y2="53416"/>
                          <a14:foregroundMark x1="78906" y1="28560" x2="83156" y2="34774"/>
                          <a14:foregroundMark x1="76844" y1="35062" x2="76844" y2="35062"/>
                          <a14:backgroundMark x1="76531" y1="36584" x2="76531" y2="36584"/>
                          <a14:backgroundMark x1="75375" y1="35062" x2="75375" y2="350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91" t="18464" r="13436" b="17862"/>
            <a:stretch/>
          </p:blipFill>
          <p:spPr>
            <a:xfrm>
              <a:off x="8077200" y="6336929"/>
              <a:ext cx="733977" cy="487664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8153909" y="6631572"/>
              <a:ext cx="526125" cy="10780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solidFill>
                  <a:srgbClr val="000000"/>
                </a:solidFill>
                <a:latin typeface="Neo Sans Intel" pitchFamily="34" charset="0"/>
                <a:ea typeface="微軟正黑體"/>
                <a:cs typeface="Arial" pitchFamily="34" charset="0"/>
              </a:endParaRPr>
            </a:p>
          </p:txBody>
        </p:sp>
        <p:pic>
          <p:nvPicPr>
            <p:cNvPr id="20" name="Picture 14" descr="intel_rgb_3000.png"/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011" y="6361272"/>
              <a:ext cx="650298" cy="428765"/>
            </a:xfrm>
            <a:prstGeom prst="rect">
              <a:avLst/>
            </a:prstGeom>
          </p:spPr>
        </p:pic>
      </p:grp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11906255" y="6649891"/>
            <a:ext cx="290215" cy="241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75" tIns="32138" rIns="64275" bIns="3213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174" rtl="0" eaLnBrk="1" latinLnBrk="0" hangingPunct="1">
              <a:defRPr sz="1100" b="0" i="0" kern="1200">
                <a:solidFill>
                  <a:srgbClr val="FFFFFF"/>
                </a:solidFill>
                <a:latin typeface="Helvetica Neue Bold Condensed"/>
                <a:ea typeface="ＭＳ Ｐゴシック" charset="0"/>
                <a:cs typeface="Helvetica Neue Bold Condensed"/>
              </a:defRPr>
            </a:lvl1pPr>
            <a:lvl2pPr marL="457088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174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262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350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5438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6pPr>
            <a:lvl7pPr marL="2742525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7pPr>
            <a:lvl8pPr marL="3199612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8pPr>
            <a:lvl9pPr marL="3656699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9pPr>
          </a:lstStyle>
          <a:p>
            <a:fld id="{3882495B-39B3-5F42-8174-3C1974B27A1C}" type="slidenum">
              <a:rPr lang="en-US" sz="1100" smtClean="0">
                <a:solidFill>
                  <a:srgbClr val="000000"/>
                </a:solidFill>
              </a:rPr>
              <a:pPr/>
              <a:t>‹#›</a:t>
            </a:fld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63493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b="1" i="0">
          <a:solidFill>
            <a:srgbClr val="0071BC"/>
          </a:solidFill>
          <a:latin typeface="Arial"/>
          <a:ea typeface="+mj-ea"/>
          <a:cs typeface="Arial"/>
          <a:sym typeface="Helvetica Neue Bold Condense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5pPr>
      <a:lvl6pPr marL="32137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6pPr>
      <a:lvl7pPr marL="64275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7pPr>
      <a:lvl8pPr marL="964134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8pPr>
      <a:lvl9pPr marL="1285513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9pPr>
    </p:titleStyle>
    <p:bodyStyle>
      <a:lvl1pPr marL="624902" indent="-401722" algn="l" rtl="0" eaLnBrk="1" fontAlgn="base" hangingPunct="1">
        <a:lnSpc>
          <a:spcPct val="100000"/>
        </a:lnSpc>
        <a:spcBef>
          <a:spcPts val="1686"/>
        </a:spcBef>
        <a:spcAft>
          <a:spcPct val="0"/>
        </a:spcAft>
        <a:buSzPct val="100000"/>
        <a:buFont typeface="Lucida Grande" charset="0"/>
        <a:buChar char="‣"/>
        <a:defRPr sz="2400" b="0" i="0">
          <a:solidFill>
            <a:schemeClr val="tx1"/>
          </a:solidFill>
          <a:latin typeface="Arial"/>
          <a:ea typeface="+mn-ea"/>
          <a:cs typeface="Arial"/>
          <a:sym typeface="Helvetica Neue Bold Condensed" charset="0"/>
        </a:defRPr>
      </a:lvl1pPr>
      <a:lvl2pPr marL="937353" indent="-401722" algn="l" rtl="0" eaLnBrk="1" fontAlgn="base" hangingPunct="1">
        <a:lnSpc>
          <a:spcPct val="100000"/>
        </a:lnSpc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•"/>
        <a:defRPr sz="2400" b="0" i="0">
          <a:solidFill>
            <a:schemeClr val="accent1"/>
          </a:solidFill>
          <a:latin typeface="Arial"/>
          <a:ea typeface="ヒラギノ明朝 ProN W3" charset="0"/>
          <a:cs typeface="Arial"/>
          <a:sym typeface="Baskerville" charset="0"/>
        </a:defRPr>
      </a:lvl2pPr>
      <a:lvl3pPr marL="1249804" indent="-401722" algn="l" rtl="0" eaLnBrk="1" fontAlgn="base" hangingPunct="1">
        <a:lnSpc>
          <a:spcPct val="100000"/>
        </a:lnSpc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000" b="0" i="0">
          <a:solidFill>
            <a:schemeClr val="accent1"/>
          </a:solidFill>
          <a:latin typeface="Arial"/>
          <a:ea typeface="ヒラギノ明朝 ProN W3" charset="0"/>
          <a:cs typeface="Arial"/>
          <a:sym typeface="Baskerville" charset="0"/>
        </a:defRPr>
      </a:lvl3pPr>
      <a:lvl4pPr marL="1562256" indent="-401722" algn="l" rtl="0" eaLnBrk="1" fontAlgn="base" hangingPunct="1">
        <a:lnSpc>
          <a:spcPct val="100000"/>
        </a:lnSpc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000" b="0" i="0">
          <a:solidFill>
            <a:schemeClr val="accent1"/>
          </a:solidFill>
          <a:latin typeface="Arial"/>
          <a:ea typeface="ヒラギノ明朝 ProN W3" charset="0"/>
          <a:cs typeface="Arial"/>
          <a:sym typeface="Baskerville" charset="0"/>
        </a:defRPr>
      </a:lvl4pPr>
      <a:lvl5pPr marL="1874706" indent="-401722" algn="l" rtl="0" eaLnBrk="1" fontAlgn="base" hangingPunct="1">
        <a:lnSpc>
          <a:spcPct val="100000"/>
        </a:lnSpc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000" b="0" i="0">
          <a:solidFill>
            <a:schemeClr val="accent1"/>
          </a:solidFill>
          <a:latin typeface="Arial"/>
          <a:ea typeface="ヒラギノ明朝 ProN W3" charset="0"/>
          <a:cs typeface="Arial"/>
          <a:sym typeface="Baskerville" charset="0"/>
        </a:defRPr>
      </a:lvl5pPr>
      <a:lvl6pPr marL="2196085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6pPr>
      <a:lvl7pPr marL="2517462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7pPr>
      <a:lvl8pPr marL="2838841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8pPr>
      <a:lvl9pPr marL="3160219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9pPr>
    </p:bodyStyle>
    <p:otherStyle>
      <a:defPPr>
        <a:defRPr lang="en-US"/>
      </a:defPPr>
      <a:lvl1pPr marL="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34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13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91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7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4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26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-4467" y="6697268"/>
            <a:ext cx="12196467" cy="186631"/>
          </a:xfrm>
          <a:prstGeom prst="rect">
            <a:avLst/>
          </a:prstGeom>
          <a:gradFill flip="none" rotWithShape="1">
            <a:gsLst>
              <a:gs pos="0">
                <a:srgbClr val="0D67B9"/>
              </a:gs>
              <a:gs pos="73000">
                <a:srgbClr val="15ABEE"/>
              </a:gs>
              <a:gs pos="85000">
                <a:schemeClr val="bg1"/>
              </a:gs>
            </a:gsLst>
            <a:lin ang="0" scaled="1"/>
            <a:tileRect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200">
              <a:solidFill>
                <a:srgbClr val="FFFFFF"/>
              </a:solidFill>
              <a:latin typeface="Helvetica Neue Bold Condensed" charset="0"/>
              <a:ea typeface="ヒラギノ角ゴ ProN W6" charset="0"/>
              <a:cs typeface="ヒラギノ角ゴ ProN W6" charset="0"/>
              <a:sym typeface="Helvetica Neue Bold Condensed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8130" y="178596"/>
            <a:ext cx="11715751" cy="625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Helvetica Neue Bold Condensed" charset="0"/>
              </a:rPr>
              <a:t>按一下以編輯母片標題樣式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8130" y="1785939"/>
            <a:ext cx="11715751" cy="491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>
                <a:sym typeface="Helvetica Neue Bold Condensed" charset="0"/>
              </a:rPr>
              <a:t>按一下以編輯母片文字樣式</a:t>
            </a:r>
          </a:p>
          <a:p>
            <a:pPr lvl="1"/>
            <a:r>
              <a:rPr lang="zh-TW" altLang="en-US" dirty="0">
                <a:sym typeface="Helvetica Neue Bold Condensed" charset="0"/>
              </a:rPr>
              <a:t>第二層</a:t>
            </a:r>
          </a:p>
          <a:p>
            <a:pPr lvl="2"/>
            <a:r>
              <a:rPr lang="zh-TW" altLang="en-US" dirty="0">
                <a:sym typeface="Helvetica Neue Bold Condensed" charset="0"/>
              </a:rPr>
              <a:t>第三層</a:t>
            </a:r>
          </a:p>
          <a:p>
            <a:pPr lvl="3"/>
            <a:r>
              <a:rPr lang="zh-TW" altLang="en-US" dirty="0">
                <a:sym typeface="Helvetica Neue Bold Condensed" charset="0"/>
              </a:rPr>
              <a:t>第四層</a:t>
            </a:r>
          </a:p>
          <a:p>
            <a:pPr lvl="4"/>
            <a:r>
              <a:rPr lang="zh-TW" altLang="en-US" dirty="0">
                <a:sym typeface="Helvetica Neue Bold Condensed" charset="0"/>
              </a:rPr>
              <a:t>第五層</a:t>
            </a:r>
            <a:endParaRPr lang="en-US" dirty="0">
              <a:sym typeface="Baskerville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524000" y="6693274"/>
            <a:ext cx="6793691" cy="138499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lIns="0" tIns="0" rIns="0" bIns="0">
            <a:spAutoFit/>
          </a:bodyPr>
          <a:lstStyle/>
          <a:p>
            <a:pPr eaLnBrk="0" fontAlgn="base" hangingPunct="0">
              <a:spcAft>
                <a:spcPct val="0"/>
              </a:spcAft>
              <a:defRPr/>
            </a:pPr>
            <a:r>
              <a:rPr lang="en-US" sz="900" dirty="0">
                <a:solidFill>
                  <a:srgbClr val="FFFFFF"/>
                </a:solidFill>
                <a:latin typeface="Arial"/>
                <a:ea typeface="微軟正黑體"/>
                <a:cs typeface="Arial"/>
              </a:rPr>
              <a:t>Intel-NTU Connected Context Computing Center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8384186" y="62877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74"/>
            <a:endParaRPr kumimoji="1" lang="zh-TW" altLang="en-US" sz="1800" dirty="0">
              <a:solidFill>
                <a:srgbClr val="000000"/>
              </a:solidFill>
              <a:latin typeface="Arial"/>
              <a:ea typeface="微軟正黑體"/>
            </a:endParaRPr>
          </a:p>
        </p:txBody>
      </p:sp>
      <p:grpSp>
        <p:nvGrpSpPr>
          <p:cNvPr id="12" name="群組 11"/>
          <p:cNvGrpSpPr>
            <a:grpSpLocks noChangeAspect="1"/>
          </p:cNvGrpSpPr>
          <p:nvPr/>
        </p:nvGrpSpPr>
        <p:grpSpPr>
          <a:xfrm>
            <a:off x="161745" y="6376789"/>
            <a:ext cx="1202925" cy="508397"/>
            <a:chOff x="1266658" y="6453798"/>
            <a:chExt cx="677831" cy="381967"/>
          </a:xfrm>
        </p:grpSpPr>
        <p:pic>
          <p:nvPicPr>
            <p:cNvPr id="13" name="Picture 9" descr="C:\Users\Richard\Desktop\Research\Intel-NTU\Documents\INC-NSC.png"/>
            <p:cNvPicPr>
              <a:picLocks noChangeAspect="1" noChangeArrowheads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0914" y="6453798"/>
              <a:ext cx="333575" cy="381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橢圓 13"/>
            <p:cNvSpPr>
              <a:spLocks noChangeAspect="1"/>
            </p:cNvSpPr>
            <p:nvPr/>
          </p:nvSpPr>
          <p:spPr>
            <a:xfrm>
              <a:off x="1266658" y="6467741"/>
              <a:ext cx="332682" cy="332682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solidFill>
                  <a:srgbClr val="000000"/>
                </a:solidFill>
                <a:latin typeface="Neo Sans Intel" pitchFamily="34" charset="0"/>
                <a:ea typeface="微軟正黑體"/>
                <a:cs typeface="Arial" pitchFamily="34" charset="0"/>
              </a:endParaRPr>
            </a:p>
          </p:txBody>
        </p:sp>
        <p:pic>
          <p:nvPicPr>
            <p:cNvPr id="15" name="圖片 14" descr="ntu_logo.png"/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0733" y="6479473"/>
              <a:ext cx="305642" cy="305350"/>
            </a:xfrm>
            <a:prstGeom prst="rect">
              <a:avLst/>
            </a:prstGeom>
          </p:spPr>
        </p:pic>
      </p:grpSp>
      <p:grpSp>
        <p:nvGrpSpPr>
          <p:cNvPr id="16" name="群組 15"/>
          <p:cNvGrpSpPr>
            <a:grpSpLocks noChangeAspect="1"/>
          </p:cNvGrpSpPr>
          <p:nvPr/>
        </p:nvGrpSpPr>
        <p:grpSpPr>
          <a:xfrm>
            <a:off x="11105986" y="6415331"/>
            <a:ext cx="808791" cy="403028"/>
            <a:chOff x="8077200" y="6336929"/>
            <a:chExt cx="733977" cy="487664"/>
          </a:xfrm>
        </p:grpSpPr>
        <p:pic>
          <p:nvPicPr>
            <p:cNvPr id="17" name="圖片 16" descr="intel_logo.jpg"/>
            <p:cNvPicPr>
              <a:picLocks noChangeAspect="1"/>
            </p:cNvPicPr>
            <p:nvPr/>
          </p:nvPicPr>
          <p:blipFill rotWithShape="1">
            <a:blip r:embed="rId18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8906">
                          <a14:foregroundMark x1="26969" y1="36008" x2="26969" y2="36008"/>
                          <a14:foregroundMark x1="26969" y1="45350" x2="27906" y2="54650"/>
                          <a14:foregroundMark x1="33594" y1="45350" x2="33594" y2="57160"/>
                          <a14:foregroundMark x1="48219" y1="37860" x2="48219" y2="50329"/>
                          <a14:foregroundMark x1="63781" y1="50329" x2="57188" y2="50329"/>
                          <a14:foregroundMark x1="71344" y1="36008" x2="71344" y2="53416"/>
                          <a14:foregroundMark x1="78906" y1="28560" x2="83156" y2="34774"/>
                          <a14:foregroundMark x1="76844" y1="35062" x2="76844" y2="35062"/>
                          <a14:backgroundMark x1="76531" y1="36584" x2="76531" y2="36584"/>
                          <a14:backgroundMark x1="75375" y1="35062" x2="75375" y2="350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91" t="18464" r="13436" b="17862"/>
            <a:stretch/>
          </p:blipFill>
          <p:spPr>
            <a:xfrm>
              <a:off x="8077200" y="6336929"/>
              <a:ext cx="733977" cy="487664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8153909" y="6631572"/>
              <a:ext cx="526125" cy="10780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000" b="1">
                <a:solidFill>
                  <a:srgbClr val="000000"/>
                </a:solidFill>
                <a:latin typeface="Neo Sans Intel" pitchFamily="34" charset="0"/>
                <a:ea typeface="微軟正黑體"/>
                <a:cs typeface="Arial" pitchFamily="34" charset="0"/>
              </a:endParaRPr>
            </a:p>
          </p:txBody>
        </p:sp>
        <p:pic>
          <p:nvPicPr>
            <p:cNvPr id="20" name="Picture 14" descr="intel_rgb_3000.png"/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5011" y="6361272"/>
              <a:ext cx="650298" cy="428765"/>
            </a:xfrm>
            <a:prstGeom prst="rect">
              <a:avLst/>
            </a:prstGeom>
          </p:spPr>
        </p:pic>
      </p:grp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11906255" y="6649891"/>
            <a:ext cx="290215" cy="241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75" tIns="32138" rIns="64275" bIns="3213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174" rtl="0" eaLnBrk="1" latinLnBrk="0" hangingPunct="1">
              <a:defRPr sz="1100" b="0" i="0" kern="1200">
                <a:solidFill>
                  <a:srgbClr val="FFFFFF"/>
                </a:solidFill>
                <a:latin typeface="Helvetica Neue Bold Condensed"/>
                <a:ea typeface="ＭＳ Ｐゴシック" charset="0"/>
                <a:cs typeface="Helvetica Neue Bold Condensed"/>
              </a:defRPr>
            </a:lvl1pPr>
            <a:lvl2pPr marL="457088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174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262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350" algn="l" defTabSz="914174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5438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6pPr>
            <a:lvl7pPr marL="2742525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7pPr>
            <a:lvl8pPr marL="3199612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8pPr>
            <a:lvl9pPr marL="3656699" algn="l" defTabSz="914174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9pPr>
          </a:lstStyle>
          <a:p>
            <a:fld id="{3882495B-39B3-5F42-8174-3C1974B27A1C}" type="slidenum">
              <a:rPr lang="en-US" sz="1100" smtClean="0">
                <a:solidFill>
                  <a:srgbClr val="000000"/>
                </a:solidFill>
              </a:rPr>
              <a:pPr/>
              <a:t>‹#›</a:t>
            </a:fld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95964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b="1" i="0">
          <a:solidFill>
            <a:srgbClr val="0071BC"/>
          </a:solidFill>
          <a:latin typeface="Arial"/>
          <a:ea typeface="+mj-ea"/>
          <a:cs typeface="Arial"/>
          <a:sym typeface="Helvetica Neue Bold Condense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5pPr>
      <a:lvl6pPr marL="32137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6pPr>
      <a:lvl7pPr marL="642757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7pPr>
      <a:lvl8pPr marL="964134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8pPr>
      <a:lvl9pPr marL="1285513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Bold Condensed" charset="0"/>
          <a:ea typeface="ヒラギノ角ゴ ProN W6" charset="0"/>
          <a:cs typeface="ヒラギノ角ゴ ProN W6" charset="0"/>
          <a:sym typeface="Helvetica Neue Bold Condensed" charset="0"/>
        </a:defRPr>
      </a:lvl9pPr>
    </p:titleStyle>
    <p:bodyStyle>
      <a:lvl1pPr marL="624902" indent="-401722" algn="l" rtl="0" eaLnBrk="1" fontAlgn="base" hangingPunct="1">
        <a:lnSpc>
          <a:spcPct val="100000"/>
        </a:lnSpc>
        <a:spcBef>
          <a:spcPts val="1686"/>
        </a:spcBef>
        <a:spcAft>
          <a:spcPct val="0"/>
        </a:spcAft>
        <a:buSzPct val="100000"/>
        <a:buFont typeface="Lucida Grande" charset="0"/>
        <a:buChar char="‣"/>
        <a:defRPr sz="2400" b="0" i="0">
          <a:solidFill>
            <a:schemeClr val="tx1"/>
          </a:solidFill>
          <a:latin typeface="Arial"/>
          <a:ea typeface="+mn-ea"/>
          <a:cs typeface="Arial"/>
          <a:sym typeface="Helvetica Neue Bold Condensed" charset="0"/>
        </a:defRPr>
      </a:lvl1pPr>
      <a:lvl2pPr marL="937353" indent="-401722" algn="l" rtl="0" eaLnBrk="1" fontAlgn="base" hangingPunct="1">
        <a:lnSpc>
          <a:spcPct val="100000"/>
        </a:lnSpc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•"/>
        <a:defRPr sz="2400" b="0" i="0">
          <a:solidFill>
            <a:schemeClr val="accent1"/>
          </a:solidFill>
          <a:latin typeface="Arial"/>
          <a:ea typeface="ヒラギノ明朝 ProN W3" charset="0"/>
          <a:cs typeface="Arial"/>
          <a:sym typeface="Baskerville" charset="0"/>
        </a:defRPr>
      </a:lvl2pPr>
      <a:lvl3pPr marL="1249804" indent="-401722" algn="l" rtl="0" eaLnBrk="1" fontAlgn="base" hangingPunct="1">
        <a:lnSpc>
          <a:spcPct val="100000"/>
        </a:lnSpc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000" b="0" i="0">
          <a:solidFill>
            <a:schemeClr val="accent1"/>
          </a:solidFill>
          <a:latin typeface="Arial"/>
          <a:ea typeface="ヒラギノ明朝 ProN W3" charset="0"/>
          <a:cs typeface="Arial"/>
          <a:sym typeface="Baskerville" charset="0"/>
        </a:defRPr>
      </a:lvl3pPr>
      <a:lvl4pPr marL="1562256" indent="-401722" algn="l" rtl="0" eaLnBrk="1" fontAlgn="base" hangingPunct="1">
        <a:lnSpc>
          <a:spcPct val="100000"/>
        </a:lnSpc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000" b="0" i="0">
          <a:solidFill>
            <a:schemeClr val="accent1"/>
          </a:solidFill>
          <a:latin typeface="Arial"/>
          <a:ea typeface="ヒラギノ明朝 ProN W3" charset="0"/>
          <a:cs typeface="Arial"/>
          <a:sym typeface="Baskerville" charset="0"/>
        </a:defRPr>
      </a:lvl4pPr>
      <a:lvl5pPr marL="1874706" indent="-401722" algn="l" rtl="0" eaLnBrk="1" fontAlgn="base" hangingPunct="1">
        <a:lnSpc>
          <a:spcPct val="100000"/>
        </a:lnSpc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000" b="0" i="0">
          <a:solidFill>
            <a:schemeClr val="accent1"/>
          </a:solidFill>
          <a:latin typeface="Arial"/>
          <a:ea typeface="ヒラギノ明朝 ProN W3" charset="0"/>
          <a:cs typeface="Arial"/>
          <a:sym typeface="Baskerville" charset="0"/>
        </a:defRPr>
      </a:lvl5pPr>
      <a:lvl6pPr marL="2196085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6pPr>
      <a:lvl7pPr marL="2517462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7pPr>
      <a:lvl8pPr marL="2838841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8pPr>
      <a:lvl9pPr marL="3160219" indent="-401722" algn="l" rtl="0" eaLnBrk="1" fontAlgn="base" hangingPunct="1">
        <a:spcBef>
          <a:spcPts val="1686"/>
        </a:spcBef>
        <a:spcAft>
          <a:spcPct val="0"/>
        </a:spcAft>
        <a:buClr>
          <a:srgbClr val="9A9A9A"/>
        </a:buClr>
        <a:buSzPct val="75000"/>
        <a:buFont typeface="Baskerville" charset="0"/>
        <a:buChar char="-"/>
        <a:defRPr sz="2200">
          <a:solidFill>
            <a:srgbClr val="9A9A9A"/>
          </a:solidFill>
          <a:latin typeface="Baskerville" charset="0"/>
          <a:ea typeface="ヒラギノ明朝 ProN W3" charset="0"/>
          <a:cs typeface="ヒラギノ明朝 ProN W3" charset="0"/>
          <a:sym typeface="Baskerville" charset="0"/>
        </a:defRPr>
      </a:lvl9pPr>
    </p:bodyStyle>
    <p:otherStyle>
      <a:defPPr>
        <a:defRPr lang="en-US"/>
      </a:defPPr>
      <a:lvl1pPr marL="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34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13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91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70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47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26" algn="l" defTabSz="32137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tiff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3" Type="http://schemas.openxmlformats.org/officeDocument/2006/relationships/image" Target="../media/image49.tiff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8.png"/><Relationship Id="rId5" Type="http://schemas.openxmlformats.org/officeDocument/2006/relationships/image" Target="../media/image56.png"/><Relationship Id="rId10" Type="http://schemas.openxmlformats.org/officeDocument/2006/relationships/image" Target="../media/image63.png"/><Relationship Id="rId4" Type="http://schemas.openxmlformats.org/officeDocument/2006/relationships/image" Target="../media/image540.png"/><Relationship Id="rId9" Type="http://schemas.openxmlformats.org/officeDocument/2006/relationships/image" Target="../media/image62.png"/><Relationship Id="rId1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microsoft.com/office/2007/relationships/hdphoto" Target="../media/hdphoto4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1350892"/>
            <a:ext cx="10363200" cy="1470025"/>
          </a:xfrm>
        </p:spPr>
        <p:txBody>
          <a:bodyPr rtlCol="0">
            <a:normAutofit/>
          </a:bodyPr>
          <a:lstStyle/>
          <a:p>
            <a:r>
              <a:rPr lang="en-US" altLang="zh-TW" sz="2800" b="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Polarized Marker Detection and Identification System</a:t>
            </a:r>
            <a:br>
              <a:rPr lang="en-US" altLang="zh-TW" sz="2800" b="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</a:br>
            <a:r>
              <a:rPr lang="zh-TW" altLang="en-US" sz="2800" b="0" dirty="0">
                <a:solidFill>
                  <a:srgbClr val="000000"/>
                </a:solidFill>
                <a:latin typeface="Arial" panose="020B0604020202020204" pitchFamily="34" charset="0"/>
              </a:rPr>
              <a:t>偏振片標籤偵測與識別系統</a:t>
            </a:r>
            <a:endParaRPr lang="zh-TW" altLang="en-US" sz="2800" b="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49443C-A1A0-4709-B43F-FB9F9CDC639C}"/>
              </a:ext>
            </a:extLst>
          </p:cNvPr>
          <p:cNvSpPr/>
          <p:nvPr/>
        </p:nvSpPr>
        <p:spPr>
          <a:xfrm>
            <a:off x="3810000" y="2820918"/>
            <a:ext cx="4572000" cy="9207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700"/>
              </a:spcBef>
            </a:pPr>
            <a:r>
              <a:rPr lang="en-US" altLang="zh-TW" sz="2400" dirty="0">
                <a:latin typeface="Arial" panose="020B0604020202020204" pitchFamily="34" charset="0"/>
              </a:rPr>
              <a:t>Student:</a:t>
            </a:r>
            <a:r>
              <a:rPr lang="zh-TW" altLang="en-US" sz="2400" dirty="0">
                <a:latin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</a:rPr>
              <a:t>Yu-Cheng Huang</a:t>
            </a:r>
            <a:endParaRPr lang="en-US" altLang="zh-TW" dirty="0"/>
          </a:p>
          <a:p>
            <a:pPr algn="ctr">
              <a:spcBef>
                <a:spcPts val="700"/>
              </a:spcBef>
            </a:pPr>
            <a:r>
              <a:rPr lang="en-US" altLang="zh-TW" sz="2400" dirty="0">
                <a:latin typeface="Arial" panose="020B0604020202020204" pitchFamily="34" charset="0"/>
              </a:rPr>
              <a:t>Advisor: </a:t>
            </a:r>
            <a:r>
              <a:rPr lang="en-US" altLang="zh-TW" sz="2400" dirty="0" err="1">
                <a:latin typeface="Arial" panose="020B0604020202020204" pitchFamily="34" charset="0"/>
              </a:rPr>
              <a:t>Hsin</a:t>
            </a:r>
            <a:r>
              <a:rPr lang="en-US" altLang="zh-TW" sz="2400" dirty="0">
                <a:latin typeface="Arial" panose="020B0604020202020204" pitchFamily="34" charset="0"/>
              </a:rPr>
              <a:t>-Mu Tsai</a:t>
            </a:r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F0DCE53-5F4E-4A0C-A44A-FDEED8F3C1D7}"/>
              </a:ext>
            </a:extLst>
          </p:cNvPr>
          <p:cNvSpPr/>
          <p:nvPr/>
        </p:nvSpPr>
        <p:spPr>
          <a:xfrm>
            <a:off x="2658979" y="4245630"/>
            <a:ext cx="6874042" cy="1051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zh-TW" dirty="0">
                <a:latin typeface="Arial" panose="020B0604020202020204" pitchFamily="34" charset="0"/>
              </a:rPr>
              <a:t>Department of Computer Science and Information Engineering</a:t>
            </a:r>
            <a:endParaRPr lang="en-US" altLang="zh-TW" dirty="0"/>
          </a:p>
          <a:p>
            <a:pPr algn="ctr">
              <a:spcBef>
                <a:spcPts val="500"/>
              </a:spcBef>
            </a:pPr>
            <a:r>
              <a:rPr lang="en-US" altLang="zh-TW" dirty="0">
                <a:latin typeface="Arial" panose="020B0604020202020204" pitchFamily="34" charset="0"/>
              </a:rPr>
              <a:t>National Taiwan University</a:t>
            </a:r>
            <a:endParaRPr lang="en-US" altLang="zh-TW" dirty="0"/>
          </a:p>
          <a:p>
            <a:pPr algn="ctr">
              <a:spcBef>
                <a:spcPts val="500"/>
              </a:spcBef>
            </a:pPr>
            <a:r>
              <a:rPr lang="en-US" altLang="zh-TW" dirty="0">
                <a:latin typeface="Arial" panose="020B0604020202020204" pitchFamily="34" charset="0"/>
              </a:rPr>
              <a:t>2019/7/26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39BE775-5EFE-4947-A149-93E74129FE39}"/>
              </a:ext>
            </a:extLst>
          </p:cNvPr>
          <p:cNvSpPr txBox="1"/>
          <p:nvPr/>
        </p:nvSpPr>
        <p:spPr>
          <a:xfrm>
            <a:off x="497150" y="59657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D2C7A8-1668-45D8-A61A-90437162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2506-1BB9-4680-B5FF-E98FCA362BF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38ACAA-B585-4042-9DA9-D8B5EAD0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Arial" panose="020B0604020202020204" pitchFamily="34" charset="0"/>
                <a:cs typeface="Arial" panose="020B0604020202020204" pitchFamily="34" charset="0"/>
              </a:rPr>
              <a:t>Malus’ Law Illustration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78199D66-393C-4BB2-93A2-459E59BE3CAA">
            <a:hlinkClick r:id="" action="ppaction://media"/>
            <a:extLst>
              <a:ext uri="{FF2B5EF4-FFF2-40B4-BE49-F238E27FC236}">
                <a16:creationId xmlns:a16="http://schemas.microsoft.com/office/drawing/2014/main" id="{EB989EFE-3FC4-4F0E-B445-05FEEBB968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8860" y="1255920"/>
            <a:ext cx="3289300" cy="4668837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2B2E5FB-0336-46C2-BD07-186FE9E0369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510" y="1195388"/>
            <a:ext cx="6095450" cy="4729369"/>
          </a:xfrm>
          <a:prstGeom prst="rect">
            <a:avLst/>
          </a:prstGeom>
        </p:spPr>
      </p:pic>
      <p:pic>
        <p:nvPicPr>
          <p:cNvPr id="5" name="Picture 2" descr="https://lh5.googleusercontent.com/PUrL7NUlrNp4ilL3suhsLqLha0djzfJbO7F2eJ0GKIS3RpT1kYaCQv_zvlUG8JCFCcTD969L07Y_c8nY6uInZMDs-KhQ_o0gnZyNKQdXshInBgS8o5o5Zh0wd4U8Ok_d35A7y_heAJY">
            <a:extLst>
              <a:ext uri="{FF2B5EF4-FFF2-40B4-BE49-F238E27FC236}">
                <a16:creationId xmlns:a16="http://schemas.microsoft.com/office/drawing/2014/main" id="{4BD4493C-B9CE-4B9C-94EF-45219A4B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072" y="5924757"/>
            <a:ext cx="2294326" cy="73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67C944A-7F6A-479C-8F09-FB8D4561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144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568A51-1E8E-4A61-B104-6F5608CA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Polarization Camera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7178A2-24DD-4B90-81B3-3967D9038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0" b="89920" l="7000" r="92333">
                        <a14:foregroundMark x1="9667" y1="35360" x2="9667" y2="35360"/>
                        <a14:foregroundMark x1="7000" y1="36160" x2="7000" y2="36160"/>
                        <a14:foregroundMark x1="92333" y1="41920" x2="92333" y2="41920"/>
                        <a14:foregroundMark x1="68333" y1="74400" x2="68333" y2="74400"/>
                        <a14:foregroundMark x1="66667" y1="73600" x2="66667" y2="73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9185" y="1162197"/>
            <a:ext cx="5033630" cy="5243365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F4D1A10-5A75-4F62-BEF8-BD19C2910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943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568A51-1E8E-4A61-B104-6F5608CA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Polarization Camera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7178A2-24DD-4B90-81B3-3967D9038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0" b="89920" l="7000" r="92333">
                        <a14:foregroundMark x1="9667" y1="35360" x2="9667" y2="35360"/>
                        <a14:foregroundMark x1="7000" y1="36160" x2="7000" y2="36160"/>
                        <a14:foregroundMark x1="92333" y1="41920" x2="92333" y2="41920"/>
                        <a14:foregroundMark x1="68333" y1="74400" x2="68333" y2="74400"/>
                        <a14:foregroundMark x1="66667" y1="73600" x2="66667" y2="73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9185" y="1162197"/>
            <a:ext cx="5033630" cy="524336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A0328B24-0D17-4B6E-9F49-6BADE0B31095}"/>
              </a:ext>
            </a:extLst>
          </p:cNvPr>
          <p:cNvSpPr/>
          <p:nvPr/>
        </p:nvSpPr>
        <p:spPr>
          <a:xfrm>
            <a:off x="5826641" y="3577856"/>
            <a:ext cx="1403498" cy="1426074"/>
          </a:xfrm>
          <a:prstGeom prst="ellipse">
            <a:avLst/>
          </a:prstGeom>
          <a:noFill/>
          <a:ln w="152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90EFEE-4D87-4526-91A7-900C4D92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642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568A51-1E8E-4A61-B104-6F5608CA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Polarization Camera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BEB5CD-6849-4B9F-B0FB-D3C9185845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12" y="1364974"/>
            <a:ext cx="6985576" cy="4128052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EF4474-3A0D-491B-935F-57610E0C1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487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568A51-1E8E-4A61-B104-6F5608CA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Polarization Camera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179808C-426B-4075-85A4-ADFB08E6F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8" t="99" r="10286" b="-1"/>
          <a:stretch/>
        </p:blipFill>
        <p:spPr>
          <a:xfrm>
            <a:off x="2603212" y="1197597"/>
            <a:ext cx="6985576" cy="446280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45C22D8-A7ED-4642-839B-69914E4FE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6768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568A51-1E8E-4A61-B104-6F5608CA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Polarization Camera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B1F2C9-7E78-4C82-BC79-4986BA36D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67" y="1285176"/>
            <a:ext cx="5837043" cy="490676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5004C5D-02E4-43A6-B984-63D42EEAC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545" y="1285176"/>
            <a:ext cx="2891548" cy="241052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F7CCFCB-E614-4475-A8E6-55446DBAF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545" y="3818144"/>
            <a:ext cx="2891549" cy="2410377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66D665-6C61-488B-88FC-0654408A4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9846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919536" y="1196752"/>
                <a:ext cx="8291264" cy="49570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Capture image frames with 0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°</m:t>
                    </m:r>
                  </m:oMath>
                </a14:m>
                <a:r>
                  <a:rPr lang="en-US" altLang="zh-TW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, 45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°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  <a:ea typeface="Cambria Math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n-US" altLang="zh-TW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90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°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TW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135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°</m:t>
                    </m:r>
                  </m:oMath>
                </a14:m>
                <a:r>
                  <a:rPr lang="en-US" altLang="zh-TW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polarization angle.</a:t>
                </a:r>
              </a:p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Three different kinds of polarization information</a:t>
                </a: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Angle of Polarization</a:t>
                </a: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Polarization Intensity</a:t>
                </a:r>
              </a:p>
              <a:p>
                <a:pPr lvl="1"/>
                <a:r>
                  <a:rPr lang="en-US" altLang="zh-TW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Degree of Linear Polarization</a:t>
                </a:r>
                <a:endParaRPr lang="en-US" altLang="zh-TW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zh-TW" alt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9536" y="1196752"/>
                <a:ext cx="8291264" cy="4957092"/>
              </a:xfrm>
              <a:blipFill>
                <a:blip r:embed="rId3"/>
                <a:stretch>
                  <a:fillRect l="-1324" t="-1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2506-1BB9-4680-B5FF-E98FCA362BFA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847528" y="116633"/>
            <a:ext cx="5616624" cy="578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Polarization information</a:t>
            </a:r>
          </a:p>
        </p:txBody>
      </p:sp>
      <p:pic>
        <p:nvPicPr>
          <p:cNvPr id="6" name="image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840" y="4077073"/>
            <a:ext cx="2808312" cy="264848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7176121" y="2639388"/>
            <a:ext cx="2398413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“Hue”</a:t>
            </a:r>
          </a:p>
          <a:p>
            <a:pPr>
              <a:spcBef>
                <a:spcPts val="600"/>
              </a:spcBef>
            </a:pP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“Value”</a:t>
            </a:r>
          </a:p>
          <a:p>
            <a:pPr>
              <a:spcBef>
                <a:spcPts val="600"/>
              </a:spcBef>
            </a:pPr>
            <a:r>
              <a:rPr lang="zh-TW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“Saturation”</a:t>
            </a:r>
            <a:endParaRPr lang="zh-TW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3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51111" y="3573016"/>
            <a:ext cx="5328592" cy="6215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Polarizers at different angles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2506-1BB9-4680-B5FF-E98FCA362BFA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1837184" y="121244"/>
            <a:ext cx="7354942" cy="578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Visualization of Polarization States</a:t>
            </a:r>
          </a:p>
        </p:txBody>
      </p:sp>
      <p:pic>
        <p:nvPicPr>
          <p:cNvPr id="21" name="image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242" y="2051115"/>
            <a:ext cx="3520077" cy="3319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18.png"/>
          <p:cNvPicPr>
            <a:picLocks noChangeAspect="1"/>
          </p:cNvPicPr>
          <p:nvPr/>
        </p:nvPicPr>
        <p:blipFill>
          <a:blip r:embed="rId4"/>
          <a:srcRect t="4666" b="15701"/>
          <a:stretch>
            <a:fillRect/>
          </a:stretch>
        </p:blipFill>
        <p:spPr>
          <a:xfrm>
            <a:off x="2207568" y="1259027"/>
            <a:ext cx="4032448" cy="2309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image19.png"/>
          <p:cNvPicPr>
            <a:picLocks noChangeAspect="1"/>
          </p:cNvPicPr>
          <p:nvPr/>
        </p:nvPicPr>
        <p:blipFill>
          <a:blip r:embed="rId5"/>
          <a:srcRect l="4312" t="7229" r="5828" b="13209"/>
          <a:stretch>
            <a:fillRect/>
          </a:stretch>
        </p:blipFill>
        <p:spPr>
          <a:xfrm>
            <a:off x="2219334" y="4111443"/>
            <a:ext cx="4020683" cy="218679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內容版面配置區 2"/>
          <p:cNvSpPr txBox="1">
            <a:spLocks/>
          </p:cNvSpPr>
          <p:nvPr/>
        </p:nvSpPr>
        <p:spPr>
          <a:xfrm>
            <a:off x="1991544" y="6335862"/>
            <a:ext cx="5328592" cy="621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Visualization of polarization states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75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1068A-6FA2-438F-87AD-9A262012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Particle Filter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79DDDBC-406B-4121-BC85-7FDDD0890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648" y="1196417"/>
            <a:ext cx="9993606" cy="4768953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3ACCEAC-0C0F-406B-942C-96B038330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7255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91D08-E7C0-4729-8C74-D0E07BF6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FCEDCF-F971-4568-9CBA-B19E885F7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F2AD76-DF9E-4880-9C29-594987AE2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959" y="1208213"/>
            <a:ext cx="7600950" cy="473392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5F50F5-61B4-43C3-BAF9-1C120AA28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3886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79376" y="79512"/>
            <a:ext cx="2411895" cy="578396"/>
          </a:xfrm>
        </p:spPr>
        <p:txBody>
          <a:bodyPr rtlCol="0"/>
          <a:lstStyle/>
          <a:p>
            <a:pPr rtl="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n-US" altLang="zh-TW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altLang="zh-TW">
                <a:latin typeface="Arial" panose="020B0604020202020204" pitchFamily="34" charset="0"/>
                <a:cs typeface="Arial" panose="020B0604020202020204" pitchFamily="34" charset="0"/>
              </a:rPr>
              <a:t>Preliminary</a:t>
            </a:r>
          </a:p>
          <a:p>
            <a:r>
              <a:rPr lang="en-US" altLang="zh-TW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zh-TW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  <a:p>
            <a:r>
              <a:rPr lang="en-US" altLang="zh-TW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  <a:p>
            <a:r>
              <a:rPr lang="en-US" altLang="zh-TW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AF4A56-9C61-446B-812A-A1F784AB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906E83-1EDA-4F96-A6E6-B5054ACD1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0F18E5-1643-40C5-9DF7-E8893805C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96E2E2-F052-4600-A13E-122926D63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985" y="1182914"/>
            <a:ext cx="7088153" cy="4961707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5DA6CD-28CD-4ED8-A9B0-A38111D5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7923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F75AEE-8392-1143-B0D5-AE10E753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24E43D-E295-644A-A21A-462EEF7FC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644B53-24E6-8244-A928-EAE8A9C25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8148"/>
            <a:ext cx="12192000" cy="537201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D3A414A-9664-447E-B57B-BFE6B250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6732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62C6F6-D048-4D88-A9E9-61475D4C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6736BC-2DDC-4B6D-ABCE-8C875112C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B91630-EB8D-4EAC-BD91-A80082E7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A47D7A9-9B9C-4CB7-8FA3-6783B5607C32}"/>
              </a:ext>
            </a:extLst>
          </p:cNvPr>
          <p:cNvGrpSpPr/>
          <p:nvPr/>
        </p:nvGrpSpPr>
        <p:grpSpPr>
          <a:xfrm>
            <a:off x="489925" y="2352930"/>
            <a:ext cx="12192000" cy="6593714"/>
            <a:chOff x="0" y="132143"/>
            <a:chExt cx="12192000" cy="6593714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37A1E6A-4A0B-0D46-9464-87F3EE609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32143"/>
              <a:ext cx="12192000" cy="6593714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8A9704D-20C4-40FD-9670-377C49A9F05B}"/>
                </a:ext>
              </a:extLst>
            </p:cNvPr>
            <p:cNvSpPr/>
            <p:nvPr/>
          </p:nvSpPr>
          <p:spPr>
            <a:xfrm>
              <a:off x="3200400" y="3040380"/>
              <a:ext cx="8991600" cy="34872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D9BCD2D-9594-465A-B529-5FC2346AF4AE}"/>
                </a:ext>
              </a:extLst>
            </p:cNvPr>
            <p:cNvSpPr/>
            <p:nvPr/>
          </p:nvSpPr>
          <p:spPr>
            <a:xfrm>
              <a:off x="352926" y="1620253"/>
              <a:ext cx="4315327" cy="34280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0582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7A0195-EB90-2442-832E-187CEC22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F51849-D3E8-3E41-9274-E58C3C45E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833EC83-31CF-5945-9ED4-40CCF62DC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3890"/>
            <a:ext cx="12192000" cy="4612243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C2299D8B-98C0-4211-BD9A-845226C3A1E4}"/>
              </a:ext>
            </a:extLst>
          </p:cNvPr>
          <p:cNvSpPr/>
          <p:nvPr/>
        </p:nvSpPr>
        <p:spPr>
          <a:xfrm>
            <a:off x="647056" y="4657466"/>
            <a:ext cx="11055019" cy="14943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solidFill>
                  <a:schemeClr val="tx1"/>
                </a:solidFill>
              </a:rPr>
              <a:t>We are assuming Gaussian distribution for simplicity</a:t>
            </a:r>
            <a:endParaRPr lang="zh-TW" altLang="en-US" sz="3600" b="1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6D78D2-5FE1-40A8-B9F5-2FF330B6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8665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2D2943-FE7A-5448-B1F0-1DCD32E1F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709822-4969-4548-909C-D3D99F411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17D8BF-8B45-4943-B930-33838310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8" y="1061294"/>
            <a:ext cx="12030899" cy="5097459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3D77B38-ABDD-4A4E-970C-1E744CCC8C6A}"/>
              </a:ext>
            </a:extLst>
          </p:cNvPr>
          <p:cNvSpPr/>
          <p:nvPr/>
        </p:nvSpPr>
        <p:spPr>
          <a:xfrm>
            <a:off x="8641310" y="4736060"/>
            <a:ext cx="3245224" cy="128195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C3292F-F5DD-4B12-9180-2849A5F15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5631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C01A2E-54DB-430D-9D68-4C5A6745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478824-6D72-483D-A45C-7D742ECF1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C982D2-E9E9-4221-B7E2-A0D7A3385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73" y="103933"/>
            <a:ext cx="10053254" cy="665013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18729A6-9B09-4468-901B-E70A79BE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1269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AB201A-5589-5549-8D6A-5DC6F6F3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E388CA-CB7B-DA48-9E7C-FF95156C5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E9A08F-1833-3942-9004-D3D07DA5C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055" y="1208213"/>
            <a:ext cx="7704757" cy="517525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AF1881-D9B0-4EFA-BAF6-549E8398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3747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A63D0A-AC69-5147-B069-657EDEBC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3" name="螢幕錄製 2">
            <a:hlinkClick r:id="" action="ppaction://media"/>
            <a:extLst>
              <a:ext uri="{FF2B5EF4-FFF2-40B4-BE49-F238E27FC236}">
                <a16:creationId xmlns:a16="http://schemas.microsoft.com/office/drawing/2014/main" id="{A1BC8B30-6A52-42D5-A1BE-FFE15749B8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47284" y="213567"/>
            <a:ext cx="4352116" cy="6527800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3201A67-A951-4AD1-9C10-E5B4FFEF1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06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2506-1BB9-4680-B5FF-E98FCA362BFA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ctrTitle"/>
          </p:nvPr>
        </p:nvSpPr>
        <p:spPr>
          <a:xfrm>
            <a:off x="2855640" y="3759176"/>
            <a:ext cx="6548264" cy="1470025"/>
          </a:xfrm>
        </p:spPr>
        <p:txBody>
          <a:bodyPr/>
          <a:lstStyle/>
          <a:p>
            <a:pPr algn="r"/>
            <a:r>
              <a:rPr kumimoji="1" lang="en-US" altLang="zh-TW" sz="5400" b="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kumimoji="1" lang="zh-TW" altLang="en-US" sz="5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TW" sz="5400" b="0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kumimoji="1" lang="zh-TW" altLang="en-US" sz="5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84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BAF524-F9FA-469A-89B0-F4C9F104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Marker Design - Overview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7DE5BB-660F-4918-BF7E-A15291A5E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DD7DA4BE-74FC-437A-A973-3878A60A46E4}"/>
              </a:ext>
            </a:extLst>
          </p:cNvPr>
          <p:cNvGrpSpPr/>
          <p:nvPr/>
        </p:nvGrpSpPr>
        <p:grpSpPr>
          <a:xfrm>
            <a:off x="3536667" y="1323627"/>
            <a:ext cx="4961533" cy="5295696"/>
            <a:chOff x="3536667" y="1323627"/>
            <a:chExt cx="4961533" cy="5295696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3E171745-B716-4224-A884-E9CA8E3C6884}"/>
                </a:ext>
              </a:extLst>
            </p:cNvPr>
            <p:cNvPicPr/>
            <p:nvPr/>
          </p:nvPicPr>
          <p:blipFill rotWithShape="1">
            <a:blip r:embed="rId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39" t="21825" r="25683" b="38017"/>
            <a:stretch/>
          </p:blipFill>
          <p:spPr bwMode="auto">
            <a:xfrm>
              <a:off x="3536667" y="1323627"/>
              <a:ext cx="4961533" cy="529569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C06343A-C55C-48A2-8FAA-542599D469FB}"/>
                </a:ext>
              </a:extLst>
            </p:cNvPr>
            <p:cNvSpPr/>
            <p:nvPr/>
          </p:nvSpPr>
          <p:spPr>
            <a:xfrm>
              <a:off x="4196060" y="1387127"/>
              <a:ext cx="584200" cy="54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>
                  <a:solidFill>
                    <a:schemeClr val="tx1"/>
                  </a:solidFill>
                  <a:latin typeface="+mj-ea"/>
                  <a:ea typeface="+mj-ea"/>
                </a:rPr>
                <a:t>0°</a:t>
              </a:r>
              <a:endParaRPr lang="zh-TW" altLang="en-US" sz="3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4F0F4A7-F8A1-4E78-B28E-986A67A3C9B2}"/>
                </a:ext>
              </a:extLst>
            </p:cNvPr>
            <p:cNvSpPr/>
            <p:nvPr/>
          </p:nvSpPr>
          <p:spPr>
            <a:xfrm>
              <a:off x="5346700" y="1399827"/>
              <a:ext cx="1079500" cy="54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>
                  <a:solidFill>
                    <a:schemeClr val="tx1"/>
                  </a:solidFill>
                  <a:latin typeface="+mj-ea"/>
                  <a:ea typeface="+mj-ea"/>
                </a:rPr>
                <a:t>100°</a:t>
              </a:r>
              <a:endParaRPr lang="zh-TW" altLang="en-US" sz="3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BB61562-D7B6-4A59-A4A1-845D9294E13C}"/>
                </a:ext>
              </a:extLst>
            </p:cNvPr>
            <p:cNvSpPr/>
            <p:nvPr/>
          </p:nvSpPr>
          <p:spPr>
            <a:xfrm>
              <a:off x="6747502" y="1399827"/>
              <a:ext cx="1079500" cy="54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>
                  <a:solidFill>
                    <a:schemeClr val="tx1"/>
                  </a:solidFill>
                  <a:latin typeface="+mj-ea"/>
                  <a:ea typeface="+mj-ea"/>
                </a:rPr>
                <a:t>110°</a:t>
              </a:r>
              <a:endParaRPr lang="zh-TW" altLang="en-US" sz="3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10877DC-9AFC-4577-90F0-B30D834D050D}"/>
                </a:ext>
              </a:extLst>
            </p:cNvPr>
            <p:cNvSpPr/>
            <p:nvPr/>
          </p:nvSpPr>
          <p:spPr>
            <a:xfrm>
              <a:off x="6835139" y="3713849"/>
              <a:ext cx="873449" cy="54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>
                  <a:solidFill>
                    <a:schemeClr val="tx1"/>
                  </a:solidFill>
                  <a:latin typeface="+mj-ea"/>
                  <a:ea typeface="+mj-ea"/>
                </a:rPr>
                <a:t>50°</a:t>
              </a:r>
              <a:endParaRPr lang="zh-TW" altLang="en-US" sz="3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9085D38-4F25-457D-A153-860B055358CF}"/>
                </a:ext>
              </a:extLst>
            </p:cNvPr>
            <p:cNvSpPr/>
            <p:nvPr/>
          </p:nvSpPr>
          <p:spPr>
            <a:xfrm>
              <a:off x="5444499" y="3699838"/>
              <a:ext cx="873449" cy="54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>
                  <a:solidFill>
                    <a:schemeClr val="tx1"/>
                  </a:solidFill>
                  <a:latin typeface="+mj-ea"/>
                  <a:ea typeface="+mj-ea"/>
                </a:rPr>
                <a:t>90°</a:t>
              </a:r>
              <a:endParaRPr lang="zh-TW" altLang="en-US" sz="3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8ECB160-CE72-4430-8BC3-1A3EC55D21B1}"/>
                </a:ext>
              </a:extLst>
            </p:cNvPr>
            <p:cNvSpPr/>
            <p:nvPr/>
          </p:nvSpPr>
          <p:spPr>
            <a:xfrm>
              <a:off x="4053859" y="3699838"/>
              <a:ext cx="873449" cy="54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>
                  <a:solidFill>
                    <a:schemeClr val="tx1"/>
                  </a:solidFill>
                  <a:latin typeface="+mj-ea"/>
                  <a:ea typeface="+mj-ea"/>
                </a:rPr>
                <a:t>70°</a:t>
              </a:r>
              <a:endParaRPr lang="zh-TW" altLang="en-US" sz="3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D576DDA-AAD3-480C-847F-A467D3D2E8CC}"/>
                </a:ext>
              </a:extLst>
            </p:cNvPr>
            <p:cNvSpPr/>
            <p:nvPr/>
          </p:nvSpPr>
          <p:spPr>
            <a:xfrm>
              <a:off x="5324449" y="6011138"/>
              <a:ext cx="1113548" cy="54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>
                  <a:solidFill>
                    <a:schemeClr val="tx1"/>
                  </a:solidFill>
                  <a:latin typeface="+mj-ea"/>
                  <a:ea typeface="+mj-ea"/>
                </a:rPr>
                <a:t>130°</a:t>
              </a:r>
              <a:endParaRPr lang="zh-TW" altLang="en-US" sz="3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7325D85-624C-4E24-830C-5594050F2634}"/>
                </a:ext>
              </a:extLst>
            </p:cNvPr>
            <p:cNvSpPr/>
            <p:nvPr/>
          </p:nvSpPr>
          <p:spPr>
            <a:xfrm>
              <a:off x="4051435" y="5993604"/>
              <a:ext cx="873449" cy="54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>
                  <a:solidFill>
                    <a:schemeClr val="tx1"/>
                  </a:solidFill>
                  <a:latin typeface="+mj-ea"/>
                  <a:ea typeface="+mj-ea"/>
                </a:rPr>
                <a:t>50°</a:t>
              </a:r>
              <a:endParaRPr lang="zh-TW" altLang="en-US" sz="3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84C25B9-75CD-4A1B-A8BF-7ABD011E3F82}"/>
                </a:ext>
              </a:extLst>
            </p:cNvPr>
            <p:cNvSpPr/>
            <p:nvPr/>
          </p:nvSpPr>
          <p:spPr>
            <a:xfrm>
              <a:off x="6850527" y="5999849"/>
              <a:ext cx="873449" cy="54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>
                  <a:solidFill>
                    <a:schemeClr val="tx1"/>
                  </a:solidFill>
                  <a:latin typeface="+mj-ea"/>
                  <a:ea typeface="+mj-ea"/>
                </a:rPr>
                <a:t>20°</a:t>
              </a:r>
              <a:endParaRPr lang="zh-TW" altLang="en-US" sz="3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7C852088-3CC8-4A07-8DF1-BA036FF3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348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2506-1BB9-4680-B5FF-E98FCA362BFA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ctrTitle"/>
          </p:nvPr>
        </p:nvSpPr>
        <p:spPr>
          <a:xfrm>
            <a:off x="2855640" y="3759176"/>
            <a:ext cx="6548264" cy="1470025"/>
          </a:xfrm>
        </p:spPr>
        <p:txBody>
          <a:bodyPr/>
          <a:lstStyle/>
          <a:p>
            <a:pPr algn="r"/>
            <a:r>
              <a:rPr kumimoji="1" lang="en-US" altLang="zh-TW" sz="5400" b="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1" lang="zh-TW" altLang="en-US" sz="4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41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2505" y="1514047"/>
            <a:ext cx="7559679" cy="466906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How to compensate for changes in polarization due to </a:t>
            </a:r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rotation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  <a:p>
            <a:pPr marL="0" indent="0">
              <a:buNone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How to detect the location of marker with no spatial positioning pattern?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dirty="0"/>
              <a:t>How to improve the computational efficiency of marker detection algorithm?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2506-1BB9-4680-B5FF-E98FCA362BFA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2135560" y="116633"/>
            <a:ext cx="5616624" cy="578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sz="4000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A900273-6CEC-4001-BEE0-A964D236D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743" y="1337584"/>
            <a:ext cx="4066257" cy="152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16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DA24D-5159-DE4F-9966-CBA0E9DE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System Overview</a:t>
            </a:r>
            <a:endParaRPr kumimoji="1"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BC6AFA-7943-4D3F-9875-21EC6CBB50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55" y="1372199"/>
            <a:ext cx="8445289" cy="439861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A14D783-CA5D-4CED-ABB3-2271D0B0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31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0330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DA24D-5159-DE4F-9966-CBA0E9DE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Challenge 1:   Angle Shift</a:t>
            </a:r>
            <a:endParaRPr kumimoji="1"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2AF942D4-3FF2-4688-A567-A016DBAC218E}"/>
              </a:ext>
            </a:extLst>
          </p:cNvPr>
          <p:cNvSpPr txBox="1">
            <a:spLocks/>
          </p:cNvSpPr>
          <p:nvPr/>
        </p:nvSpPr>
        <p:spPr>
          <a:xfrm>
            <a:off x="1607840" y="3139802"/>
            <a:ext cx="8976320" cy="578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Pilot Polarizers</a:t>
            </a:r>
            <a:endParaRPr kumimoji="1"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AB4F626-7E1E-4FF3-9EE6-4412F5A4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3898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DA24D-5159-DE4F-9966-CBA0E9DE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Challenge 1:   Angle Shift</a:t>
            </a:r>
            <a:endParaRPr kumimoji="1"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5D6B8BE-AEF4-40A0-B367-B7FD3C55207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26" y="1116280"/>
            <a:ext cx="8401747" cy="2187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11C60F-625C-4147-8ECC-698C948B2E95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215">
            <a:off x="4478256" y="3502501"/>
            <a:ext cx="3235487" cy="3251848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1502609-1A32-4177-965B-FCFAB27CAAB6}"/>
              </a:ext>
            </a:extLst>
          </p:cNvPr>
          <p:cNvCxnSpPr>
            <a:cxnSpLocks/>
          </p:cNvCxnSpPr>
          <p:nvPr/>
        </p:nvCxnSpPr>
        <p:spPr>
          <a:xfrm>
            <a:off x="4278154" y="5095617"/>
            <a:ext cx="372581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3B64342-B6FA-496C-8D79-4D64493CB844}"/>
              </a:ext>
            </a:extLst>
          </p:cNvPr>
          <p:cNvCxnSpPr>
            <a:cxnSpLocks/>
          </p:cNvCxnSpPr>
          <p:nvPr/>
        </p:nvCxnSpPr>
        <p:spPr>
          <a:xfrm flipV="1">
            <a:off x="4572000" y="3829050"/>
            <a:ext cx="2790825" cy="28384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466FEB6-E252-400E-B622-6B5104982DAE}"/>
              </a:ext>
            </a:extLst>
          </p:cNvPr>
          <p:cNvCxnSpPr>
            <a:cxnSpLocks/>
          </p:cNvCxnSpPr>
          <p:nvPr/>
        </p:nvCxnSpPr>
        <p:spPr>
          <a:xfrm flipV="1">
            <a:off x="6096000" y="3190875"/>
            <a:ext cx="0" cy="390525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BB13F0BE-00BF-4851-B7A6-DC8D86A870A7}"/>
              </a:ext>
            </a:extLst>
          </p:cNvPr>
          <p:cNvCxnSpPr>
            <a:cxnSpLocks/>
          </p:cNvCxnSpPr>
          <p:nvPr/>
        </p:nvCxnSpPr>
        <p:spPr>
          <a:xfrm>
            <a:off x="4797425" y="3829050"/>
            <a:ext cx="2847975" cy="284797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B03D899-2D95-4A07-ABA7-2BA53162F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33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1504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F511C60F-625C-4147-8ECC-698C948B2E95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215">
            <a:off x="3575006" y="1239308"/>
            <a:ext cx="5041989" cy="4886291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DB645A9B-213B-41E0-B537-53B16FC3EE09}"/>
              </a:ext>
            </a:extLst>
          </p:cNvPr>
          <p:cNvCxnSpPr>
            <a:cxnSpLocks/>
          </p:cNvCxnSpPr>
          <p:nvPr/>
        </p:nvCxnSpPr>
        <p:spPr>
          <a:xfrm>
            <a:off x="6095688" y="3682453"/>
            <a:ext cx="428334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A38D96C-CBDA-4F0A-B67B-2CD7236054AB}"/>
              </a:ext>
            </a:extLst>
          </p:cNvPr>
          <p:cNvSpPr txBox="1"/>
          <p:nvPr/>
        </p:nvSpPr>
        <p:spPr>
          <a:xfrm>
            <a:off x="10461830" y="3297732"/>
            <a:ext cx="1104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0</a:t>
            </a:r>
            <a:endParaRPr lang="zh-TW" altLang="en-US" sz="44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3CEA965-94AA-4CB8-9A9C-89736A96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662C035F-5FEF-432B-ACBE-C8F8770B9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888"/>
            <a:ext cx="8975725" cy="579437"/>
          </a:xfrm>
        </p:spPr>
        <p:txBody>
          <a:bodyPr/>
          <a:lstStyle/>
          <a:p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Challenge 1:   Angle Shift</a:t>
            </a:r>
            <a:endParaRPr kumimoji="1"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269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DA24D-5159-DE4F-9966-CBA0E9DED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33"/>
            <a:ext cx="8976320" cy="578396"/>
          </a:xfrm>
        </p:spPr>
        <p:txBody>
          <a:bodyPr/>
          <a:lstStyle/>
          <a:p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Challenge 1:   Angle Shift</a:t>
            </a:r>
            <a:endParaRPr kumimoji="1"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511C60F-625C-4147-8ECC-698C948B2E95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0003" flipH="1">
            <a:off x="5608734" y="1244789"/>
            <a:ext cx="5089539" cy="4886291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945E804A-0476-4B60-A85C-ABCDA6806356}"/>
              </a:ext>
            </a:extLst>
          </p:cNvPr>
          <p:cNvGrpSpPr/>
          <p:nvPr/>
        </p:nvGrpSpPr>
        <p:grpSpPr>
          <a:xfrm>
            <a:off x="8124318" y="2290738"/>
            <a:ext cx="3933669" cy="1988425"/>
            <a:chOff x="7808478" y="2354408"/>
            <a:chExt cx="3933669" cy="1988425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DB645A9B-213B-41E0-B537-53B16FC3EE09}"/>
                </a:ext>
              </a:extLst>
            </p:cNvPr>
            <p:cNvCxnSpPr>
              <a:cxnSpLocks/>
            </p:cNvCxnSpPr>
            <p:nvPr/>
          </p:nvCxnSpPr>
          <p:spPr>
            <a:xfrm>
              <a:off x="7808478" y="3738906"/>
              <a:ext cx="290399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99D8F7F3-A242-44F9-9097-59AA8CA920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8478" y="3040578"/>
              <a:ext cx="2903995" cy="698329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A38D96C-CBDA-4F0A-B67B-2CD7236054AB}"/>
                </a:ext>
              </a:extLst>
            </p:cNvPr>
            <p:cNvSpPr txBox="1"/>
            <p:nvPr/>
          </p:nvSpPr>
          <p:spPr>
            <a:xfrm>
              <a:off x="10637247" y="3573392"/>
              <a:ext cx="11049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dirty="0"/>
                <a:t>0</a:t>
              </a:r>
              <a:r>
                <a:rPr lang="en-US" altLang="zh-TW" sz="4400" dirty="0">
                  <a:latin typeface="+mj-ea"/>
                </a:rPr>
                <a:t>°</a:t>
              </a:r>
              <a:endParaRPr lang="zh-TW" altLang="en-US" sz="4400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523C4B7-7576-42F8-8258-B914D88BD45B}"/>
                </a:ext>
              </a:extLst>
            </p:cNvPr>
            <p:cNvSpPr txBox="1"/>
            <p:nvPr/>
          </p:nvSpPr>
          <p:spPr>
            <a:xfrm>
              <a:off x="10634298" y="2354408"/>
              <a:ext cx="11049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dirty="0"/>
                <a:t>20</a:t>
              </a:r>
              <a:r>
                <a:rPr lang="en-US" altLang="zh-TW" sz="4000" dirty="0">
                  <a:latin typeface="+mj-ea"/>
                </a:rPr>
                <a:t>°</a:t>
              </a:r>
              <a:endParaRPr lang="zh-TW" altLang="en-US" sz="4400" dirty="0"/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C605696C-DE0F-4734-BFBC-8CF5448C3B88}"/>
                </a:ext>
              </a:extLst>
            </p:cNvPr>
            <p:cNvSpPr/>
            <p:nvPr/>
          </p:nvSpPr>
          <p:spPr>
            <a:xfrm>
              <a:off x="10232925" y="3028974"/>
              <a:ext cx="876300" cy="721536"/>
            </a:xfrm>
            <a:prstGeom prst="arc">
              <a:avLst>
                <a:gd name="adj1" fmla="val 16200000"/>
                <a:gd name="adj2" fmla="val 5148905"/>
              </a:avLst>
            </a:prstGeom>
            <a:ln w="762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E93083FC-155E-4C45-AC02-61ABFC51A167}"/>
                </a:ext>
              </a:extLst>
            </p:cNvPr>
            <p:cNvSpPr txBox="1"/>
            <p:nvPr/>
          </p:nvSpPr>
          <p:spPr>
            <a:xfrm>
              <a:off x="11043864" y="3042624"/>
              <a:ext cx="51488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4000" b="1" dirty="0">
                  <a:solidFill>
                    <a:srgbClr val="FF0000"/>
                  </a:solidFill>
                </a:rPr>
                <a:t>Δ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1DC45D9-5684-408E-A6A7-02120622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555" y="6310314"/>
            <a:ext cx="722389" cy="365125"/>
          </a:xfrm>
        </p:spPr>
        <p:txBody>
          <a:bodyPr/>
          <a:lstStyle/>
          <a:p>
            <a:fld id="{E31375A4-56A4-47D6-9801-1991572033F7}" type="slidenum">
              <a:rPr lang="en-US" altLang="zh-TW" smtClean="0"/>
              <a:pPr/>
              <a:t>35</a:t>
            </a:fld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556ED619-719C-4F36-BB1C-64DDB9D0C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04" t="48860" r="67664" b="15626"/>
          <a:stretch/>
        </p:blipFill>
        <p:spPr>
          <a:xfrm>
            <a:off x="459997" y="1593112"/>
            <a:ext cx="4620352" cy="451077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37E7076C-6E18-43C6-BA01-06BA84A4DBD3}"/>
              </a:ext>
            </a:extLst>
          </p:cNvPr>
          <p:cNvSpPr/>
          <p:nvPr/>
        </p:nvSpPr>
        <p:spPr>
          <a:xfrm>
            <a:off x="766935" y="1811324"/>
            <a:ext cx="1722265" cy="1863912"/>
          </a:xfrm>
          <a:prstGeom prst="rect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6C63A13-2A7B-486F-A37D-03BED5278FAF}"/>
              </a:ext>
            </a:extLst>
          </p:cNvPr>
          <p:cNvSpPr/>
          <p:nvPr/>
        </p:nvSpPr>
        <p:spPr>
          <a:xfrm>
            <a:off x="3159677" y="4008424"/>
            <a:ext cx="1722265" cy="1863912"/>
          </a:xfrm>
          <a:prstGeom prst="rect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8749BEF-A670-4314-A89A-D2F36AB23BF5}"/>
              </a:ext>
            </a:extLst>
          </p:cNvPr>
          <p:cNvSpPr/>
          <p:nvPr/>
        </p:nvSpPr>
        <p:spPr>
          <a:xfrm>
            <a:off x="1354026" y="2433635"/>
            <a:ext cx="584200" cy="543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tx1"/>
                </a:solidFill>
                <a:latin typeface="+mj-ea"/>
                <a:ea typeface="+mj-ea"/>
              </a:rPr>
              <a:t>0°</a:t>
            </a:r>
            <a:endParaRPr lang="zh-TW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39B46DA-3BDC-4828-887D-EAECEC6D8BE6}"/>
              </a:ext>
            </a:extLst>
          </p:cNvPr>
          <p:cNvSpPr/>
          <p:nvPr/>
        </p:nvSpPr>
        <p:spPr>
          <a:xfrm>
            <a:off x="3670973" y="4668743"/>
            <a:ext cx="837020" cy="596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tx1"/>
                </a:solidFill>
                <a:latin typeface="+mj-ea"/>
                <a:ea typeface="+mj-ea"/>
              </a:rPr>
              <a:t>20°</a:t>
            </a:r>
            <a:endParaRPr lang="zh-TW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7742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DA24D-5159-DE4F-9966-CBA0E9DE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Challenge 1:   Angle Shift</a:t>
            </a:r>
            <a:endParaRPr kumimoji="1"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88470C-087D-4002-9922-A320898D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95AD662-5C7C-4E64-985B-DD5983D3AA59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0003" flipH="1">
            <a:off x="6038072" y="1244789"/>
            <a:ext cx="5089539" cy="4886291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BFCC7350-1C2A-40B4-B74C-CB51F9DFDE0F}"/>
              </a:ext>
            </a:extLst>
          </p:cNvPr>
          <p:cNvGrpSpPr/>
          <p:nvPr/>
        </p:nvGrpSpPr>
        <p:grpSpPr>
          <a:xfrm rot="13216035">
            <a:off x="5219594" y="1135146"/>
            <a:ext cx="3680032" cy="2644088"/>
            <a:chOff x="7971814" y="2329876"/>
            <a:chExt cx="3680032" cy="2644088"/>
          </a:xfrm>
        </p:grpSpPr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7F003D81-E65B-43E8-86B8-17662041181E}"/>
                </a:ext>
              </a:extLst>
            </p:cNvPr>
            <p:cNvCxnSpPr>
              <a:cxnSpLocks/>
            </p:cNvCxnSpPr>
            <p:nvPr/>
          </p:nvCxnSpPr>
          <p:spPr>
            <a:xfrm rot="8383965" flipH="1" flipV="1">
              <a:off x="8261266" y="2503848"/>
              <a:ext cx="2916039" cy="2470116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EFAC6279-E7BB-42B2-9059-C8D34606C117}"/>
                </a:ext>
              </a:extLst>
            </p:cNvPr>
            <p:cNvCxnSpPr>
              <a:cxnSpLocks/>
            </p:cNvCxnSpPr>
            <p:nvPr/>
          </p:nvCxnSpPr>
          <p:spPr>
            <a:xfrm rot="8383965" flipH="1" flipV="1">
              <a:off x="7971814" y="2329876"/>
              <a:ext cx="3680032" cy="1854563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6B0729A2-2B5C-4E5C-B5D4-18140444780A}"/>
              </a:ext>
            </a:extLst>
          </p:cNvPr>
          <p:cNvGrpSpPr/>
          <p:nvPr/>
        </p:nvGrpSpPr>
        <p:grpSpPr>
          <a:xfrm>
            <a:off x="585897" y="1431568"/>
            <a:ext cx="3830888" cy="3994864"/>
            <a:chOff x="256713" y="1215575"/>
            <a:chExt cx="4936294" cy="5147585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4B32CD9A-F78A-45CB-A983-D592852AB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35" t="36467" r="40212" b="10755"/>
            <a:stretch/>
          </p:blipFill>
          <p:spPr>
            <a:xfrm>
              <a:off x="256713" y="1215575"/>
              <a:ext cx="4936294" cy="5147585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32CB2D6-F79F-4400-8A12-E858845E3B81}"/>
                </a:ext>
              </a:extLst>
            </p:cNvPr>
            <p:cNvSpPr/>
            <p:nvPr/>
          </p:nvSpPr>
          <p:spPr>
            <a:xfrm>
              <a:off x="2136308" y="1379524"/>
              <a:ext cx="1722265" cy="1863912"/>
            </a:xfrm>
            <a:prstGeom prst="rect">
              <a:avLst/>
            </a:pr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498B5BA-B262-49F5-B1A0-C5D62619D019}"/>
                </a:ext>
              </a:extLst>
            </p:cNvPr>
            <p:cNvSpPr/>
            <p:nvPr/>
          </p:nvSpPr>
          <p:spPr>
            <a:xfrm>
              <a:off x="1762677" y="4033824"/>
              <a:ext cx="1722265" cy="1863912"/>
            </a:xfrm>
            <a:prstGeom prst="rect">
              <a:avLst/>
            </a:prstGeom>
            <a:noFill/>
            <a:ln w="190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2E420E5-38F5-4241-B793-720F21940332}"/>
              </a:ext>
            </a:extLst>
          </p:cNvPr>
          <p:cNvSpPr txBox="1"/>
          <p:nvPr/>
        </p:nvSpPr>
        <p:spPr>
          <a:xfrm>
            <a:off x="585897" y="5447792"/>
            <a:ext cx="3830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Marker with angle shift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96438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659AD682-3718-4B86-B086-25C784EF4040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0431" flipH="1">
            <a:off x="3409373" y="1057583"/>
            <a:ext cx="5187974" cy="520981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B4DA24D-5159-DE4F-9966-CBA0E9DE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Challenge 1:   Angle Shift</a:t>
            </a:r>
            <a:endParaRPr kumimoji="1"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DB645A9B-213B-41E0-B537-53B16FC3EE09}"/>
              </a:ext>
            </a:extLst>
          </p:cNvPr>
          <p:cNvCxnSpPr>
            <a:cxnSpLocks/>
          </p:cNvCxnSpPr>
          <p:nvPr/>
        </p:nvCxnSpPr>
        <p:spPr>
          <a:xfrm>
            <a:off x="6095688" y="3682453"/>
            <a:ext cx="428334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9D8F7F3-A242-44F9-9097-59AA8CA92083}"/>
              </a:ext>
            </a:extLst>
          </p:cNvPr>
          <p:cNvCxnSpPr>
            <a:cxnSpLocks/>
          </p:cNvCxnSpPr>
          <p:nvPr/>
        </p:nvCxnSpPr>
        <p:spPr>
          <a:xfrm flipV="1">
            <a:off x="6095688" y="2705102"/>
            <a:ext cx="4064312" cy="97735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弧線 10">
            <a:extLst>
              <a:ext uri="{FF2B5EF4-FFF2-40B4-BE49-F238E27FC236}">
                <a16:creationId xmlns:a16="http://schemas.microsoft.com/office/drawing/2014/main" id="{3E2502BD-66E1-0342-A021-1532D34B63E2}"/>
              </a:ext>
            </a:extLst>
          </p:cNvPr>
          <p:cNvSpPr/>
          <p:nvPr/>
        </p:nvSpPr>
        <p:spPr>
          <a:xfrm rot="991745">
            <a:off x="959686" y="1650733"/>
            <a:ext cx="8062145" cy="3773260"/>
          </a:xfrm>
          <a:prstGeom prst="arc">
            <a:avLst>
              <a:gd name="adj1" fmla="val 20799439"/>
              <a:gd name="adj2" fmla="val 5623157"/>
            </a:avLst>
          </a:prstGeom>
          <a:ln w="762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弧線 4">
            <a:extLst>
              <a:ext uri="{FF2B5EF4-FFF2-40B4-BE49-F238E27FC236}">
                <a16:creationId xmlns:a16="http://schemas.microsoft.com/office/drawing/2014/main" id="{E7D864EF-0566-BC4D-A3A0-CDBC01B24C31}"/>
              </a:ext>
            </a:extLst>
          </p:cNvPr>
          <p:cNvSpPr/>
          <p:nvPr/>
        </p:nvSpPr>
        <p:spPr>
          <a:xfrm>
            <a:off x="3251200" y="2818283"/>
            <a:ext cx="7016877" cy="2515718"/>
          </a:xfrm>
          <a:prstGeom prst="arc">
            <a:avLst>
              <a:gd name="adj1" fmla="val 19968571"/>
              <a:gd name="adj2" fmla="val 9495445"/>
            </a:avLst>
          </a:prstGeom>
          <a:ln w="762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2AF9680-4827-654E-B566-EF2D5AC9C130}"/>
              </a:ext>
            </a:extLst>
          </p:cNvPr>
          <p:cNvSpPr txBox="1"/>
          <p:nvPr/>
        </p:nvSpPr>
        <p:spPr>
          <a:xfrm>
            <a:off x="9793987" y="4682880"/>
            <a:ext cx="1688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chemeClr val="accent1">
                    <a:lumMod val="75000"/>
                  </a:schemeClr>
                </a:solidFill>
              </a:rPr>
              <a:t>∆⍺</a:t>
            </a:r>
            <a:endParaRPr kumimoji="1" lang="zh-TW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012EE03-A31E-2948-AA81-12FBF98C08F3}"/>
              </a:ext>
            </a:extLst>
          </p:cNvPr>
          <p:cNvSpPr txBox="1"/>
          <p:nvPr/>
        </p:nvSpPr>
        <p:spPr>
          <a:xfrm>
            <a:off x="7809893" y="5497965"/>
            <a:ext cx="1688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rgbClr val="00B050"/>
                </a:solidFill>
              </a:rPr>
              <a:t>∆β</a:t>
            </a:r>
            <a:endParaRPr kumimoji="1" lang="zh-TW" altLang="en-US" sz="2400" b="1" dirty="0">
              <a:solidFill>
                <a:srgbClr val="00B050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75FE915-3C8B-4382-A76F-01284483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37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7414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6F9270AB-958F-4F55-A5CB-18EEDB4A0325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0431" flipH="1">
            <a:off x="3409373" y="1057583"/>
            <a:ext cx="5187974" cy="520981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B4DA24D-5159-DE4F-9966-CBA0E9DE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Challenge 1:   Angle Shift</a:t>
            </a:r>
            <a:endParaRPr kumimoji="1"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DB645A9B-213B-41E0-B537-53B16FC3EE09}"/>
              </a:ext>
            </a:extLst>
          </p:cNvPr>
          <p:cNvCxnSpPr>
            <a:cxnSpLocks/>
          </p:cNvCxnSpPr>
          <p:nvPr/>
        </p:nvCxnSpPr>
        <p:spPr>
          <a:xfrm>
            <a:off x="6095688" y="3682453"/>
            <a:ext cx="428334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9D8F7F3-A242-44F9-9097-59AA8CA92083}"/>
              </a:ext>
            </a:extLst>
          </p:cNvPr>
          <p:cNvCxnSpPr>
            <a:cxnSpLocks/>
          </p:cNvCxnSpPr>
          <p:nvPr/>
        </p:nvCxnSpPr>
        <p:spPr>
          <a:xfrm flipV="1">
            <a:off x="6095688" y="2705102"/>
            <a:ext cx="4064312" cy="97735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22AF9680-4827-654E-B566-EF2D5AC9C130}"/>
              </a:ext>
            </a:extLst>
          </p:cNvPr>
          <p:cNvSpPr txBox="1"/>
          <p:nvPr/>
        </p:nvSpPr>
        <p:spPr>
          <a:xfrm>
            <a:off x="9669956" y="3839597"/>
            <a:ext cx="1688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chemeClr val="accent1">
                    <a:lumMod val="75000"/>
                  </a:schemeClr>
                </a:solidFill>
              </a:rPr>
              <a:t>∆⍺</a:t>
            </a:r>
            <a:endParaRPr kumimoji="1" lang="zh-TW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AB038DE-ED4E-4EE0-88DC-EE280851B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38</a:t>
            </a:fld>
            <a:endParaRPr lang="zh-TW" altLang="en-US" dirty="0"/>
          </a:p>
        </p:txBody>
      </p:sp>
      <p:sp>
        <p:nvSpPr>
          <p:cNvPr id="14" name="弧線 4">
            <a:extLst>
              <a:ext uri="{FF2B5EF4-FFF2-40B4-BE49-F238E27FC236}">
                <a16:creationId xmlns:a16="http://schemas.microsoft.com/office/drawing/2014/main" id="{A4DE8C16-7DB1-466C-AC07-9FE3631FD26F}"/>
              </a:ext>
            </a:extLst>
          </p:cNvPr>
          <p:cNvSpPr/>
          <p:nvPr/>
        </p:nvSpPr>
        <p:spPr>
          <a:xfrm>
            <a:off x="3251200" y="2818283"/>
            <a:ext cx="7016877" cy="2515718"/>
          </a:xfrm>
          <a:prstGeom prst="arc">
            <a:avLst>
              <a:gd name="adj1" fmla="val 19968571"/>
              <a:gd name="adj2" fmla="val 9300156"/>
            </a:avLst>
          </a:prstGeom>
          <a:ln w="762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107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9000000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791DCA2-2CCC-490C-B457-89A60446C2DE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0431" flipH="1">
            <a:off x="3409373" y="1057583"/>
            <a:ext cx="5187974" cy="520981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B4DA24D-5159-DE4F-9966-CBA0E9DE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Challenge 1:   Angle Shift</a:t>
            </a:r>
            <a:endParaRPr kumimoji="1"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DB645A9B-213B-41E0-B537-53B16FC3EE09}"/>
              </a:ext>
            </a:extLst>
          </p:cNvPr>
          <p:cNvCxnSpPr>
            <a:cxnSpLocks/>
          </p:cNvCxnSpPr>
          <p:nvPr/>
        </p:nvCxnSpPr>
        <p:spPr>
          <a:xfrm>
            <a:off x="6095688" y="3682453"/>
            <a:ext cx="428334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9D8F7F3-A242-44F9-9097-59AA8CA92083}"/>
              </a:ext>
            </a:extLst>
          </p:cNvPr>
          <p:cNvCxnSpPr>
            <a:cxnSpLocks/>
          </p:cNvCxnSpPr>
          <p:nvPr/>
        </p:nvCxnSpPr>
        <p:spPr>
          <a:xfrm flipV="1">
            <a:off x="6095688" y="2705102"/>
            <a:ext cx="4064312" cy="97735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012EE03-A31E-2948-AA81-12FBF98C08F3}"/>
              </a:ext>
            </a:extLst>
          </p:cNvPr>
          <p:cNvSpPr txBox="1"/>
          <p:nvPr/>
        </p:nvSpPr>
        <p:spPr>
          <a:xfrm>
            <a:off x="8127844" y="5344042"/>
            <a:ext cx="1688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rgbClr val="00B050"/>
                </a:solidFill>
              </a:rPr>
              <a:t>∆β</a:t>
            </a:r>
            <a:endParaRPr kumimoji="1" lang="zh-TW" altLang="en-US" sz="2400" b="1" dirty="0">
              <a:solidFill>
                <a:srgbClr val="00B050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34BF843-15F0-46AF-BEF2-23549BE6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39</a:t>
            </a:fld>
            <a:endParaRPr lang="zh-TW" altLang="en-US" dirty="0"/>
          </a:p>
        </p:txBody>
      </p:sp>
      <p:sp>
        <p:nvSpPr>
          <p:cNvPr id="13" name="弧線 10">
            <a:extLst>
              <a:ext uri="{FF2B5EF4-FFF2-40B4-BE49-F238E27FC236}">
                <a16:creationId xmlns:a16="http://schemas.microsoft.com/office/drawing/2014/main" id="{0D86C0DD-2B8C-4420-9868-6BF961CF5F47}"/>
              </a:ext>
            </a:extLst>
          </p:cNvPr>
          <p:cNvSpPr/>
          <p:nvPr/>
        </p:nvSpPr>
        <p:spPr>
          <a:xfrm rot="991745">
            <a:off x="959686" y="1650733"/>
            <a:ext cx="8062145" cy="3773260"/>
          </a:xfrm>
          <a:prstGeom prst="arc">
            <a:avLst>
              <a:gd name="adj1" fmla="val 20799439"/>
              <a:gd name="adj2" fmla="val 5623157"/>
            </a:avLst>
          </a:prstGeom>
          <a:ln w="762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545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91444" y="1280220"/>
            <a:ext cx="8291264" cy="466906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Camera communication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CamCom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 is widely used in our daily life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Advantages:</a:t>
            </a:r>
          </a:p>
          <a:p>
            <a:pPr lvl="1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Low cost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Digital information + Position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Potential issues: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High resolution required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Need occupy space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2506-1BB9-4680-B5FF-E98FCA362BFA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891444" y="114300"/>
            <a:ext cx="5616624" cy="578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859" y="3705696"/>
            <a:ext cx="3919637" cy="224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28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>
            <a:extLst>
              <a:ext uri="{FF2B5EF4-FFF2-40B4-BE49-F238E27FC236}">
                <a16:creationId xmlns:a16="http://schemas.microsoft.com/office/drawing/2014/main" id="{0707DD3A-EC25-4DA1-A576-3BE5E2B33588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0271" flipH="1">
            <a:off x="3551231" y="1244789"/>
            <a:ext cx="5089539" cy="48862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B4DA24D-5159-DE4F-9966-CBA0E9DE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Challenge 1:   Angle Shift</a:t>
            </a:r>
            <a:endParaRPr kumimoji="1"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0D889DDD-66AF-614C-B2F2-430082A5A041}"/>
              </a:ext>
            </a:extLst>
          </p:cNvPr>
          <p:cNvGrpSpPr/>
          <p:nvPr/>
        </p:nvGrpSpPr>
        <p:grpSpPr>
          <a:xfrm>
            <a:off x="6095688" y="2180132"/>
            <a:ext cx="5471042" cy="1887041"/>
            <a:chOff x="6095688" y="2180132"/>
            <a:chExt cx="5471042" cy="1887041"/>
          </a:xfrm>
        </p:grpSpPr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DB645A9B-213B-41E0-B537-53B16FC3EE09}"/>
                </a:ext>
              </a:extLst>
            </p:cNvPr>
            <p:cNvCxnSpPr>
              <a:cxnSpLocks/>
            </p:cNvCxnSpPr>
            <p:nvPr/>
          </p:nvCxnSpPr>
          <p:spPr>
            <a:xfrm>
              <a:off x="6095688" y="3682453"/>
              <a:ext cx="428334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99D8F7F3-A242-44F9-9097-59AA8CA920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688" y="2705102"/>
              <a:ext cx="4064312" cy="977351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A38D96C-CBDA-4F0A-B67B-2CD7236054AB}"/>
                </a:ext>
              </a:extLst>
            </p:cNvPr>
            <p:cNvSpPr txBox="1"/>
            <p:nvPr/>
          </p:nvSpPr>
          <p:spPr>
            <a:xfrm>
              <a:off x="10461830" y="3297732"/>
              <a:ext cx="11049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dirty="0"/>
                <a:t>0</a:t>
              </a:r>
              <a:endParaRPr lang="zh-TW" altLang="en-US" sz="4400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523C4B7-7576-42F8-8258-B914D88BD45B}"/>
                </a:ext>
              </a:extLst>
            </p:cNvPr>
            <p:cNvSpPr txBox="1"/>
            <p:nvPr/>
          </p:nvSpPr>
          <p:spPr>
            <a:xfrm>
              <a:off x="10461830" y="2180132"/>
              <a:ext cx="11049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400" dirty="0"/>
                <a:t>20</a:t>
              </a:r>
              <a:endParaRPr lang="zh-TW" altLang="en-US" sz="4400" dirty="0"/>
            </a:p>
          </p:txBody>
        </p:sp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DD5578F-EB48-0744-9C02-B29002BBF007}"/>
              </a:ext>
            </a:extLst>
          </p:cNvPr>
          <p:cNvCxnSpPr>
            <a:cxnSpLocks/>
          </p:cNvCxnSpPr>
          <p:nvPr/>
        </p:nvCxnSpPr>
        <p:spPr>
          <a:xfrm flipV="1">
            <a:off x="6095688" y="842682"/>
            <a:ext cx="2903995" cy="2839771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67D3A83-0A9F-584B-91C5-715695C5183C}"/>
              </a:ext>
            </a:extLst>
          </p:cNvPr>
          <p:cNvCxnSpPr>
            <a:cxnSpLocks/>
          </p:cNvCxnSpPr>
          <p:nvPr/>
        </p:nvCxnSpPr>
        <p:spPr>
          <a:xfrm flipV="1">
            <a:off x="6095688" y="547626"/>
            <a:ext cx="0" cy="3134826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9A91713-A7CE-D943-B7D6-4C7E7B54AC51}"/>
              </a:ext>
            </a:extLst>
          </p:cNvPr>
          <p:cNvCxnSpPr>
            <a:cxnSpLocks/>
          </p:cNvCxnSpPr>
          <p:nvPr/>
        </p:nvCxnSpPr>
        <p:spPr>
          <a:xfrm flipH="1" flipV="1">
            <a:off x="3576918" y="1308847"/>
            <a:ext cx="2560168" cy="2373605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向下箭號 4">
            <a:extLst>
              <a:ext uri="{FF2B5EF4-FFF2-40B4-BE49-F238E27FC236}">
                <a16:creationId xmlns:a16="http://schemas.microsoft.com/office/drawing/2014/main" id="{22F047A8-242B-8243-A13B-C2C85A374080}"/>
              </a:ext>
            </a:extLst>
          </p:cNvPr>
          <p:cNvSpPr/>
          <p:nvPr/>
        </p:nvSpPr>
        <p:spPr>
          <a:xfrm rot="10800000">
            <a:off x="10854051" y="2878216"/>
            <a:ext cx="484076" cy="2068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向下箭號 12">
            <a:extLst>
              <a:ext uri="{FF2B5EF4-FFF2-40B4-BE49-F238E27FC236}">
                <a16:creationId xmlns:a16="http://schemas.microsoft.com/office/drawing/2014/main" id="{1ACA2165-E4AD-7A4E-8869-6EF1506B7314}"/>
              </a:ext>
            </a:extLst>
          </p:cNvPr>
          <p:cNvSpPr/>
          <p:nvPr/>
        </p:nvSpPr>
        <p:spPr>
          <a:xfrm rot="10800000">
            <a:off x="10394027" y="3951538"/>
            <a:ext cx="484076" cy="9950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9FBAE1-D0AD-DC48-867E-59AFA361ACC3}"/>
              </a:ext>
            </a:extLst>
          </p:cNvPr>
          <p:cNvSpPr txBox="1"/>
          <p:nvPr/>
        </p:nvSpPr>
        <p:spPr>
          <a:xfrm>
            <a:off x="9901265" y="5044524"/>
            <a:ext cx="1953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Pilot Polarizer</a:t>
            </a:r>
            <a:endParaRPr kumimoji="1" lang="zh-TW" altLang="en-US" sz="2400" dirty="0"/>
          </a:p>
        </p:txBody>
      </p:sp>
      <p:sp>
        <p:nvSpPr>
          <p:cNvPr id="16" name="向下箭號 15">
            <a:extLst>
              <a:ext uri="{FF2B5EF4-FFF2-40B4-BE49-F238E27FC236}">
                <a16:creationId xmlns:a16="http://schemas.microsoft.com/office/drawing/2014/main" id="{5B974872-2514-6A49-ACD8-31FDE93DFA46}"/>
              </a:ext>
            </a:extLst>
          </p:cNvPr>
          <p:cNvSpPr/>
          <p:nvPr/>
        </p:nvSpPr>
        <p:spPr>
          <a:xfrm rot="16200000">
            <a:off x="2907828" y="1034416"/>
            <a:ext cx="484076" cy="12974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下箭號 18">
            <a:extLst>
              <a:ext uri="{FF2B5EF4-FFF2-40B4-BE49-F238E27FC236}">
                <a16:creationId xmlns:a16="http://schemas.microsoft.com/office/drawing/2014/main" id="{94AF4D5F-0317-434B-B523-8FD5D8AD12AF}"/>
              </a:ext>
            </a:extLst>
          </p:cNvPr>
          <p:cNvSpPr/>
          <p:nvPr/>
        </p:nvSpPr>
        <p:spPr>
          <a:xfrm rot="16200000">
            <a:off x="4056385" y="382865"/>
            <a:ext cx="484076" cy="35945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下箭號 19">
            <a:extLst>
              <a:ext uri="{FF2B5EF4-FFF2-40B4-BE49-F238E27FC236}">
                <a16:creationId xmlns:a16="http://schemas.microsoft.com/office/drawing/2014/main" id="{9ACD60AD-CC9A-C040-AE2D-5E0DF0DA7BEC}"/>
              </a:ext>
            </a:extLst>
          </p:cNvPr>
          <p:cNvSpPr/>
          <p:nvPr/>
        </p:nvSpPr>
        <p:spPr>
          <a:xfrm rot="16200000">
            <a:off x="4482363" y="521845"/>
            <a:ext cx="484076" cy="44464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3436722-D550-EA40-9DC2-29813995EBCF}"/>
              </a:ext>
            </a:extLst>
          </p:cNvPr>
          <p:cNvSpPr txBox="1"/>
          <p:nvPr/>
        </p:nvSpPr>
        <p:spPr>
          <a:xfrm>
            <a:off x="188910" y="1998598"/>
            <a:ext cx="1977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Data Polarizer</a:t>
            </a:r>
            <a:endParaRPr kumimoji="1" lang="zh-TW" altLang="en-US" sz="2400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A77290-F432-467D-B63F-2C9A55433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40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9530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9D034-E0F2-AE43-B762-C2DEA659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hueShift">
            <a:hlinkClick r:id="" action="ppaction://media"/>
            <a:extLst>
              <a:ext uri="{FF2B5EF4-FFF2-40B4-BE49-F238E27FC236}">
                <a16:creationId xmlns:a16="http://schemas.microsoft.com/office/drawing/2014/main" id="{D73F7690-134E-CF43-9D6B-02131CF5E5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6558" t="15349" r="5300" b="14933"/>
          <a:stretch/>
        </p:blipFill>
        <p:spPr>
          <a:xfrm>
            <a:off x="2627640" y="116633"/>
            <a:ext cx="7910136" cy="64440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03FCA2F-8465-40B3-80F2-DFFEC5AC9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41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405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)">
                                      <p:cBhvr>
                                        <p:cTn id="6" dur="24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BB331C-F7E3-A14F-B8C3-DE9891A38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33"/>
            <a:ext cx="8976320" cy="578396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B28734-B010-9747-ABC7-E02D4C215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925" y="1208213"/>
            <a:ext cx="11055019" cy="4669060"/>
          </a:xfrm>
        </p:spPr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D9334B-6F83-5B4E-9A53-D36CEEB1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0377" y="-1389888"/>
            <a:ext cx="16283959" cy="883274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139CD34-8672-4A4B-A972-6707C313A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2598" y="6492877"/>
            <a:ext cx="722389" cy="365125"/>
          </a:xfrm>
        </p:spPr>
        <p:txBody>
          <a:bodyPr/>
          <a:lstStyle/>
          <a:p>
            <a:fld id="{E31375A4-56A4-47D6-9801-1991572033F7}" type="slidenum">
              <a:rPr lang="en-US" altLang="zh-TW" smtClean="0"/>
              <a:pPr/>
              <a:t>42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E30BA50-F1EA-4B0D-8A2F-922E860BF294}"/>
              </a:ext>
            </a:extLst>
          </p:cNvPr>
          <p:cNvSpPr txBox="1"/>
          <p:nvPr/>
        </p:nvSpPr>
        <p:spPr>
          <a:xfrm>
            <a:off x="379627" y="1341409"/>
            <a:ext cx="3150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Marker with </a:t>
            </a:r>
          </a:p>
          <a:p>
            <a:pPr algn="ctr"/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angle shift = 0</a:t>
            </a:r>
            <a:endParaRPr lang="zh-TW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E960A77-4789-4942-AB0B-1683FAAD4EE8}"/>
              </a:ext>
            </a:extLst>
          </p:cNvPr>
          <p:cNvSpPr txBox="1"/>
          <p:nvPr/>
        </p:nvSpPr>
        <p:spPr>
          <a:xfrm>
            <a:off x="4115490" y="1125966"/>
            <a:ext cx="35306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Marker with angle shift = 45</a:t>
            </a:r>
          </a:p>
          <a:p>
            <a:pPr algn="ctr"/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(Before</a:t>
            </a:r>
            <a:r>
              <a:rPr lang="zh-TW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Calibration)</a:t>
            </a:r>
            <a:endParaRPr lang="zh-TW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5D91D4E-E478-4A63-9C4A-25A8934FDE4C}"/>
              </a:ext>
            </a:extLst>
          </p:cNvPr>
          <p:cNvSpPr txBox="1"/>
          <p:nvPr/>
        </p:nvSpPr>
        <p:spPr>
          <a:xfrm>
            <a:off x="8661392" y="1125966"/>
            <a:ext cx="35306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Marker with angle shift = 45</a:t>
            </a:r>
          </a:p>
          <a:p>
            <a:pPr algn="ctr"/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(After</a:t>
            </a:r>
            <a:r>
              <a:rPr lang="zh-TW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Calibration)</a:t>
            </a:r>
            <a:endParaRPr lang="zh-TW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zh-TW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677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1BC6AFA-7943-4D3F-9875-21EC6CBB50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55" y="1372199"/>
            <a:ext cx="8445289" cy="43986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圓角矩形 2">
            <a:extLst>
              <a:ext uri="{FF2B5EF4-FFF2-40B4-BE49-F238E27FC236}">
                <a16:creationId xmlns:a16="http://schemas.microsoft.com/office/drawing/2014/main" id="{97071E74-A264-DE46-8DA2-A091A9437448}"/>
              </a:ext>
            </a:extLst>
          </p:cNvPr>
          <p:cNvSpPr/>
          <p:nvPr/>
        </p:nvSpPr>
        <p:spPr>
          <a:xfrm>
            <a:off x="3533313" y="4714043"/>
            <a:ext cx="2334827" cy="118073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F8FA6B0F-3866-F34A-BCDB-680DE62A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A86DAC-650D-4969-A76C-6BFCC730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43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5292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96C0D6-75FC-4A48-858F-A29911E9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Challenge 2:   Marker Location</a:t>
            </a:r>
            <a:endParaRPr kumimoji="1"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C3D81A-1572-F548-B563-C8967A686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101" y="3429000"/>
            <a:ext cx="5826692" cy="114786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TW" b="1" dirty="0"/>
              <a:t>How do we locate the marker?</a:t>
            </a:r>
            <a:endParaRPr kumimoji="1" lang="zh-TW" altLang="en-US" b="1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9548D53-68AA-5243-B130-F336A5FB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25" y="1208213"/>
            <a:ext cx="6085308" cy="51050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699DF4-6CAF-46EB-8F63-B42FB28B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44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11303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393E0-10B2-7E4E-996E-7DCADEF2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Particle Filter Design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523287-EDB0-274D-8605-A872ECC07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7697F6-A1A3-B54D-9807-9A1288BAD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8148"/>
            <a:ext cx="12192000" cy="537201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769C15-59F8-4560-97EF-5CC5DB28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45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95368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內容版面配置區 3">
            <a:extLst>
              <a:ext uri="{FF2B5EF4-FFF2-40B4-BE49-F238E27FC236}">
                <a16:creationId xmlns:a16="http://schemas.microsoft.com/office/drawing/2014/main" id="{D014D39F-84B3-4058-9DCD-9FEC0DD3C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91" t="20520" r="55424" b="72364"/>
          <a:stretch/>
        </p:blipFill>
        <p:spPr>
          <a:xfrm>
            <a:off x="368300" y="1473200"/>
            <a:ext cx="3795598" cy="4546599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C0E59EF-66A6-4B2E-916B-1873F6C32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46</a:t>
            </a:fld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47342AA-0859-422A-A66F-CCF3C82CB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193" y="2930357"/>
            <a:ext cx="8440440" cy="16322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800" b="1" dirty="0">
                <a:latin typeface="+mj-ea"/>
                <a:ea typeface="+mj-ea"/>
              </a:rPr>
              <a:t>Unlike detecting red objects,</a:t>
            </a:r>
            <a:br>
              <a:rPr kumimoji="1" lang="en-US" altLang="zh-TW" sz="2800" b="1" dirty="0">
                <a:latin typeface="+mj-ea"/>
                <a:ea typeface="+mj-ea"/>
              </a:rPr>
            </a:br>
            <a:r>
              <a:rPr kumimoji="1" lang="en-US" altLang="zh-TW" sz="2800" b="1" dirty="0">
                <a:latin typeface="+mj-ea"/>
                <a:ea typeface="+mj-ea"/>
              </a:rPr>
              <a:t>the colors of all 9 blocks should be taken into consideration. How?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48DE42A5-D3A6-438D-97D2-78B28BE1C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33"/>
            <a:ext cx="8976320" cy="578396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Particle Filter Design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253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3DB45E0-5A20-B442-AA83-26FA2CC45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66" t="18322" r="53042" b="69912"/>
          <a:stretch/>
        </p:blipFill>
        <p:spPr>
          <a:xfrm>
            <a:off x="6905472" y="1358463"/>
            <a:ext cx="4141695" cy="4703283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713439EA-2113-A24B-929A-650323A8D5E5}"/>
              </a:ext>
            </a:extLst>
          </p:cNvPr>
          <p:cNvGrpSpPr/>
          <p:nvPr/>
        </p:nvGrpSpPr>
        <p:grpSpPr>
          <a:xfrm>
            <a:off x="7922682" y="2869220"/>
            <a:ext cx="1684213" cy="1548712"/>
            <a:chOff x="8483619" y="2448213"/>
            <a:chExt cx="868496" cy="799427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7D847600-384A-6640-91B7-4B3C97234164}"/>
                </a:ext>
              </a:extLst>
            </p:cNvPr>
            <p:cNvSpPr/>
            <p:nvPr/>
          </p:nvSpPr>
          <p:spPr>
            <a:xfrm flipH="1">
              <a:off x="8483619" y="2454218"/>
              <a:ext cx="92820" cy="929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616934E-FA09-DA4D-81F6-13FE0537F992}"/>
                </a:ext>
              </a:extLst>
            </p:cNvPr>
            <p:cNvSpPr/>
            <p:nvPr/>
          </p:nvSpPr>
          <p:spPr>
            <a:xfrm flipH="1">
              <a:off x="8871650" y="2454218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4DC37FD-0774-084D-8EF5-5354AF5A47B3}"/>
                </a:ext>
              </a:extLst>
            </p:cNvPr>
            <p:cNvSpPr/>
            <p:nvPr/>
          </p:nvSpPr>
          <p:spPr>
            <a:xfrm flipH="1">
              <a:off x="9259295" y="2448213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670BA3D4-4DB0-D54E-92D8-4CC8EF134FD2}"/>
                </a:ext>
              </a:extLst>
            </p:cNvPr>
            <p:cNvSpPr/>
            <p:nvPr/>
          </p:nvSpPr>
          <p:spPr>
            <a:xfrm flipH="1">
              <a:off x="8483619" y="2800656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F9599438-620C-DD45-8C20-5E72CCEE5BF6}"/>
                </a:ext>
              </a:extLst>
            </p:cNvPr>
            <p:cNvSpPr/>
            <p:nvPr/>
          </p:nvSpPr>
          <p:spPr>
            <a:xfrm flipH="1">
              <a:off x="8871650" y="2801360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3DC179E-523C-A244-B929-A7971E051038}"/>
                </a:ext>
              </a:extLst>
            </p:cNvPr>
            <p:cNvSpPr/>
            <p:nvPr/>
          </p:nvSpPr>
          <p:spPr>
            <a:xfrm flipH="1">
              <a:off x="9259295" y="2800656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2C5663E2-3720-4B4F-839D-8B35226094CA}"/>
                </a:ext>
              </a:extLst>
            </p:cNvPr>
            <p:cNvSpPr/>
            <p:nvPr/>
          </p:nvSpPr>
          <p:spPr>
            <a:xfrm flipH="1">
              <a:off x="8483620" y="3154022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092CF1C4-E9F3-1D40-B697-4C23D86CC17B}"/>
                </a:ext>
              </a:extLst>
            </p:cNvPr>
            <p:cNvSpPr/>
            <p:nvPr/>
          </p:nvSpPr>
          <p:spPr>
            <a:xfrm flipH="1">
              <a:off x="8871650" y="3154726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DC3611C4-773A-7646-B802-265F6F3FBC8C}"/>
                </a:ext>
              </a:extLst>
            </p:cNvPr>
            <p:cNvSpPr/>
            <p:nvPr/>
          </p:nvSpPr>
          <p:spPr>
            <a:xfrm flipH="1">
              <a:off x="9256678" y="3154022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pic>
        <p:nvPicPr>
          <p:cNvPr id="20" name="內容版面配置區 3">
            <a:extLst>
              <a:ext uri="{FF2B5EF4-FFF2-40B4-BE49-F238E27FC236}">
                <a16:creationId xmlns:a16="http://schemas.microsoft.com/office/drawing/2014/main" id="{D014D39F-84B3-4058-9DCD-9FEC0DD3C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66" t="18322" r="53042" b="69912"/>
          <a:stretch/>
        </p:blipFill>
        <p:spPr>
          <a:xfrm>
            <a:off x="825294" y="1380358"/>
            <a:ext cx="4141695" cy="4703283"/>
          </a:xfrm>
          <a:prstGeom prst="rect">
            <a:avLst/>
          </a:prstGeom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980B7B73-91A9-4D1D-869D-FCFCB55E7C9E}"/>
              </a:ext>
            </a:extLst>
          </p:cNvPr>
          <p:cNvSpPr/>
          <p:nvPr/>
        </p:nvSpPr>
        <p:spPr>
          <a:xfrm>
            <a:off x="5126326" y="3141608"/>
            <a:ext cx="1715745" cy="1000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37FDA2-2476-4267-B923-EEFEF35D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47</a:t>
            </a:fld>
            <a:endParaRPr lang="zh-TW" altLang="en-US" dirty="0"/>
          </a:p>
        </p:txBody>
      </p:sp>
      <p:sp>
        <p:nvSpPr>
          <p:cNvPr id="22" name="標題 1">
            <a:extLst>
              <a:ext uri="{FF2B5EF4-FFF2-40B4-BE49-F238E27FC236}">
                <a16:creationId xmlns:a16="http://schemas.microsoft.com/office/drawing/2014/main" id="{12A4D8CC-C168-450C-8764-B03A1201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33"/>
            <a:ext cx="8976320" cy="578396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Particle Filter Design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158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4852BDE-43EF-464B-8CB5-9C2B021A13F3}"/>
                  </a:ext>
                </a:extLst>
              </p:cNvPr>
              <p:cNvSpPr/>
              <p:nvPr/>
            </p:nvSpPr>
            <p:spPr>
              <a:xfrm>
                <a:off x="304800" y="5222837"/>
                <a:ext cx="9731187" cy="914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zh-TW" alt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kumimoji="1" lang="el-GR" altLang="zh-TW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zh-TW" altLang="en-US" sz="24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kumimoji="1" lang="el-GR" altLang="zh-TW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kumimoji="1" lang="el-GR" altLang="zh-TW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zh-TW" altLang="en-US" sz="24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kumimoji="1" lang="el-GR" altLang="zh-TW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TW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TW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4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TW" altLang="en-US" sz="24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TW" altLang="en-US" sz="24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TW" altLang="en-US" sz="2400" i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zh-TW" altLang="en-US" sz="2400" i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zh-TW" altLang="en-US" sz="2400" i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4852BDE-43EF-464B-8CB5-9C2B021A1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222837"/>
                <a:ext cx="9731187" cy="914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9B29613B-6F90-DF40-B5DE-200A961AD01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188" y="1808774"/>
            <a:ext cx="2859741" cy="28896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12A9A0E-9B80-E843-84A1-9A65B8274A9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2" y="1815357"/>
            <a:ext cx="2734982" cy="28896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弧形向右鍵 10">
            <a:extLst>
              <a:ext uri="{FF2B5EF4-FFF2-40B4-BE49-F238E27FC236}">
                <a16:creationId xmlns:a16="http://schemas.microsoft.com/office/drawing/2014/main" id="{D3DE9749-BF24-8646-9134-FA1A55FEC292}"/>
              </a:ext>
            </a:extLst>
          </p:cNvPr>
          <p:cNvSpPr/>
          <p:nvPr/>
        </p:nvSpPr>
        <p:spPr>
          <a:xfrm rot="11085061">
            <a:off x="9629669" y="3991777"/>
            <a:ext cx="1801906" cy="1809400"/>
          </a:xfrm>
          <a:prstGeom prst="curvedRightArrow">
            <a:avLst>
              <a:gd name="adj1" fmla="val 12400"/>
              <a:gd name="adj2" fmla="val 31244"/>
              <a:gd name="adj3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94AD8A-68B0-4419-9716-6EF0289707CA}"/>
              </a:ext>
            </a:extLst>
          </p:cNvPr>
          <p:cNvSpPr txBox="1"/>
          <p:nvPr/>
        </p:nvSpPr>
        <p:spPr>
          <a:xfrm>
            <a:off x="1739721" y="143944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template</a:t>
            </a:r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7999D3F-48F9-4F15-860E-3FBE801D4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48</a:t>
            </a:fld>
            <a:endParaRPr lang="zh-TW" altLang="en-US" dirty="0"/>
          </a:p>
        </p:txBody>
      </p:sp>
      <p:sp>
        <p:nvSpPr>
          <p:cNvPr id="9" name="矩形: 剪去單一角落 8">
            <a:extLst>
              <a:ext uri="{FF2B5EF4-FFF2-40B4-BE49-F238E27FC236}">
                <a16:creationId xmlns:a16="http://schemas.microsoft.com/office/drawing/2014/main" id="{17B581FC-E99B-415B-ACEF-AA32D7C60318}"/>
              </a:ext>
            </a:extLst>
          </p:cNvPr>
          <p:cNvSpPr/>
          <p:nvPr/>
        </p:nvSpPr>
        <p:spPr>
          <a:xfrm flipH="1">
            <a:off x="1147064" y="2326640"/>
            <a:ext cx="2242014" cy="1988661"/>
          </a:xfrm>
          <a:prstGeom prst="snip1Rect">
            <a:avLst>
              <a:gd name="adj" fmla="val 50000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0066709-B55F-41B5-9DB8-4BA1E0AFB0C7}"/>
              </a:ext>
            </a:extLst>
          </p:cNvPr>
          <p:cNvSpPr txBox="1"/>
          <p:nvPr/>
        </p:nvSpPr>
        <p:spPr>
          <a:xfrm>
            <a:off x="3389078" y="3280144"/>
            <a:ext cx="3037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Corresponding Points</a:t>
            </a:r>
            <a:endParaRPr lang="zh-TW" altLang="en-US" sz="2400" b="1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0E3BFB1D-DD22-4FC4-BB8F-D5B0BA571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33"/>
            <a:ext cx="8976320" cy="578396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Particle Filter Design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C19F311-AA50-4EC1-B0C4-F285D7F0B6C8}"/>
                  </a:ext>
                </a:extLst>
              </p:cNvPr>
              <p:cNvSpPr txBox="1"/>
              <p:nvPr/>
            </p:nvSpPr>
            <p:spPr>
              <a:xfrm>
                <a:off x="9886517" y="2306057"/>
                <a:ext cx="194558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l-GR" altLang="zh-TW" sz="2800" b="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TW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= -45˚</a:t>
                </a:r>
              </a:p>
              <a:p>
                <a:r>
                  <a:rPr lang="en-US" altLang="zh-TW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S = 2</a:t>
                </a:r>
                <a:endParaRPr lang="zh-TW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C19F311-AA50-4EC1-B0C4-F285D7F0B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517" y="2306057"/>
                <a:ext cx="1945580" cy="954107"/>
              </a:xfrm>
              <a:prstGeom prst="rect">
                <a:avLst/>
              </a:prstGeom>
              <a:blipFill>
                <a:blip r:embed="rId6"/>
                <a:stretch>
                  <a:fillRect l="-6583" t="-6369" b="-165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936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3DB45E0-5A20-B442-AA83-26FA2CC45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66" t="18322" r="53042" b="69912"/>
          <a:stretch/>
        </p:blipFill>
        <p:spPr>
          <a:xfrm>
            <a:off x="1882588" y="1352360"/>
            <a:ext cx="4141695" cy="47032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9B9224C-87E6-284D-B177-795F10603C4E}"/>
                  </a:ext>
                </a:extLst>
              </p:cNvPr>
              <p:cNvSpPr txBox="1"/>
              <p:nvPr/>
            </p:nvSpPr>
            <p:spPr>
              <a:xfrm>
                <a:off x="7870116" y="1623011"/>
                <a:ext cx="2439296" cy="4260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3600" i="1">
                                    <a:latin typeface="Cambria Math" panose="02040503050406030204" pitchFamily="18" charset="0"/>
                                  </a:rPr>
                                  <m:t>∆ </m:t>
                                </m:r>
                                <m:r>
                                  <a:rPr kumimoji="1" lang="en-US" altLang="zh-TW" sz="36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3600" i="1">
                                    <a:latin typeface="Cambria Math" panose="02040503050406030204" pitchFamily="18" charset="0"/>
                                  </a:rPr>
                                  <m:t>∆ </m:t>
                                </m:r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l-GR" altLang="zh-TW" sz="3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l-GR" altLang="zh-TW" sz="3600" i="1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l-GR" altLang="zh-TW" sz="3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l-GR" altLang="zh-TW" sz="3600" i="1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9B9224C-87E6-284D-B177-795F1060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116" y="1623011"/>
                <a:ext cx="2439296" cy="4260205"/>
              </a:xfrm>
              <a:prstGeom prst="rect">
                <a:avLst/>
              </a:prstGeom>
              <a:blipFill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橢圓 4">
            <a:extLst>
              <a:ext uri="{FF2B5EF4-FFF2-40B4-BE49-F238E27FC236}">
                <a16:creationId xmlns:a16="http://schemas.microsoft.com/office/drawing/2014/main" id="{564164FE-90B1-9246-BAD3-85CD096E4A98}"/>
              </a:ext>
            </a:extLst>
          </p:cNvPr>
          <p:cNvSpPr/>
          <p:nvPr/>
        </p:nvSpPr>
        <p:spPr>
          <a:xfrm flipH="1">
            <a:off x="2932353" y="2831536"/>
            <a:ext cx="216563" cy="216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29BE8DE-FBF8-46A0-B3EF-D8A4FB25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49</a:t>
            </a:fld>
            <a:endParaRPr lang="zh-TW" altLang="en-US" dirty="0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B9A6FA88-090D-4ACE-9C12-81F655314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33"/>
            <a:ext cx="8976320" cy="578396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Particle Filter Design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711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FF83CDF-F273-472E-B498-09C117EF3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47994" cy="6858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F57A4FA-CE67-406D-97D7-FF7E8FC1C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3DE5FC2-EB18-454B-A36C-26AEFC4C7A18}"/>
              </a:ext>
            </a:extLst>
          </p:cNvPr>
          <p:cNvSpPr txBox="1"/>
          <p:nvPr/>
        </p:nvSpPr>
        <p:spPr>
          <a:xfrm>
            <a:off x="7857877" y="1439187"/>
            <a:ext cx="2892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b="1" dirty="0"/>
              <a:t>Speed = 90</a:t>
            </a:r>
            <a:endParaRPr lang="zh-TW" altLang="en-US" sz="25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8A51D5-ACDF-4ABD-9378-6D56E0930B48}"/>
              </a:ext>
            </a:extLst>
          </p:cNvPr>
          <p:cNvSpPr/>
          <p:nvPr/>
        </p:nvSpPr>
        <p:spPr>
          <a:xfrm>
            <a:off x="7937387" y="1804945"/>
            <a:ext cx="620203" cy="6202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6219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3DB45E0-5A20-B442-AA83-26FA2CC45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66" t="18322" r="53042" b="69912"/>
          <a:stretch/>
        </p:blipFill>
        <p:spPr>
          <a:xfrm>
            <a:off x="1048869" y="1362634"/>
            <a:ext cx="4141695" cy="4703283"/>
          </a:xfrm>
          <a:prstGeom prst="rect">
            <a:avLst/>
          </a:prstGeom>
        </p:spPr>
      </p:pic>
      <p:sp>
        <p:nvSpPr>
          <p:cNvPr id="8" name="半框架 7">
            <a:extLst>
              <a:ext uri="{FF2B5EF4-FFF2-40B4-BE49-F238E27FC236}">
                <a16:creationId xmlns:a16="http://schemas.microsoft.com/office/drawing/2014/main" id="{20544594-E259-7549-9107-540D799D3638}"/>
              </a:ext>
            </a:extLst>
          </p:cNvPr>
          <p:cNvSpPr/>
          <p:nvPr/>
        </p:nvSpPr>
        <p:spPr>
          <a:xfrm flipH="1" flipV="1">
            <a:off x="1048868" y="1362634"/>
            <a:ext cx="1228167" cy="1658472"/>
          </a:xfrm>
          <a:prstGeom prst="halfFrame">
            <a:avLst>
              <a:gd name="adj1" fmla="val 10256"/>
              <a:gd name="adj2" fmla="val 1217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564164FE-90B1-9246-BAD3-85CD096E4A98}"/>
              </a:ext>
            </a:extLst>
          </p:cNvPr>
          <p:cNvSpPr/>
          <p:nvPr/>
        </p:nvSpPr>
        <p:spPr>
          <a:xfrm flipH="1">
            <a:off x="2098634" y="2841810"/>
            <a:ext cx="216563" cy="216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F0F728B-6D8C-554C-9A52-A2757FF2A312}"/>
                  </a:ext>
                </a:extLst>
              </p:cNvPr>
              <p:cNvSpPr txBox="1"/>
              <p:nvPr/>
            </p:nvSpPr>
            <p:spPr>
              <a:xfrm>
                <a:off x="7870116" y="1623011"/>
                <a:ext cx="2439296" cy="4260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3600" i="1">
                                    <a:latin typeface="Cambria Math" panose="02040503050406030204" pitchFamily="18" charset="0"/>
                                  </a:rPr>
                                  <m:t>∆ </m:t>
                                </m:r>
                                <m:r>
                                  <a:rPr kumimoji="1" lang="en-US" altLang="zh-TW" sz="36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3600" i="1">
                                    <a:latin typeface="Cambria Math" panose="02040503050406030204" pitchFamily="18" charset="0"/>
                                  </a:rPr>
                                  <m:t>∆ </m:t>
                                </m:r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l-GR" altLang="zh-TW" sz="3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l-GR" altLang="zh-TW" sz="3600" i="1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l-GR" altLang="zh-TW" sz="3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l-GR" altLang="zh-TW" sz="3600" i="1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F0F728B-6D8C-554C-9A52-A2757FF2A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116" y="1623011"/>
                <a:ext cx="2439296" cy="4260205"/>
              </a:xfrm>
              <a:prstGeom prst="rect">
                <a:avLst/>
              </a:prstGeom>
              <a:blipFill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7D932C25-1222-6045-9256-924DFD77DBA0}"/>
              </a:ext>
            </a:extLst>
          </p:cNvPr>
          <p:cNvSpPr txBox="1"/>
          <p:nvPr/>
        </p:nvSpPr>
        <p:spPr>
          <a:xfrm>
            <a:off x="2286001" y="1912595"/>
            <a:ext cx="412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chemeClr val="bg1"/>
                </a:solidFill>
              </a:rPr>
              <a:t>X</a:t>
            </a:r>
            <a:endParaRPr kumimoji="1"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EA6329-AF08-A940-BF56-1C93ACF81862}"/>
              </a:ext>
            </a:extLst>
          </p:cNvPr>
          <p:cNvSpPr txBox="1"/>
          <p:nvPr/>
        </p:nvSpPr>
        <p:spPr>
          <a:xfrm>
            <a:off x="1367606" y="3021106"/>
            <a:ext cx="412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chemeClr val="bg1"/>
                </a:solidFill>
              </a:rPr>
              <a:t>Y</a:t>
            </a:r>
            <a:endParaRPr kumimoji="1"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896B5786-F43C-4A48-9C44-6E3BCABE495A}"/>
              </a:ext>
            </a:extLst>
          </p:cNvPr>
          <p:cNvSpPr/>
          <p:nvPr/>
        </p:nvSpPr>
        <p:spPr>
          <a:xfrm>
            <a:off x="8525435" y="1645222"/>
            <a:ext cx="1138517" cy="212892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ED57FF1-7EDE-4F5F-B15A-293390D70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50</a:t>
            </a:fld>
            <a:endParaRPr lang="zh-TW" altLang="en-US" dirty="0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4284D550-E3B7-4C3B-8FEA-EFC62FCFF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33"/>
            <a:ext cx="8976320" cy="578396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Particle Filter Design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85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3DB45E0-5A20-B442-AA83-26FA2CC45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66" t="18322" r="53042" b="69912"/>
          <a:stretch/>
        </p:blipFill>
        <p:spPr>
          <a:xfrm rot="1346590">
            <a:off x="654423" y="1649506"/>
            <a:ext cx="4141695" cy="4703283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564164FE-90B1-9246-BAD3-85CD096E4A98}"/>
              </a:ext>
            </a:extLst>
          </p:cNvPr>
          <p:cNvSpPr/>
          <p:nvPr/>
        </p:nvSpPr>
        <p:spPr>
          <a:xfrm flipH="1">
            <a:off x="2098634" y="2841810"/>
            <a:ext cx="216563" cy="216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F0F728B-6D8C-554C-9A52-A2757FF2A312}"/>
                  </a:ext>
                </a:extLst>
              </p:cNvPr>
              <p:cNvSpPr txBox="1"/>
              <p:nvPr/>
            </p:nvSpPr>
            <p:spPr>
              <a:xfrm>
                <a:off x="7870116" y="1623011"/>
                <a:ext cx="2439296" cy="4260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3600" i="1">
                                    <a:latin typeface="Cambria Math" panose="02040503050406030204" pitchFamily="18" charset="0"/>
                                  </a:rPr>
                                  <m:t>∆ </m:t>
                                </m:r>
                                <m:r>
                                  <a:rPr kumimoji="1" lang="en-US" altLang="zh-TW" sz="36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3600" i="1">
                                    <a:latin typeface="Cambria Math" panose="02040503050406030204" pitchFamily="18" charset="0"/>
                                  </a:rPr>
                                  <m:t>∆ </m:t>
                                </m:r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l-GR" altLang="zh-TW" sz="3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l-GR" altLang="zh-TW" sz="3600" i="1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l-GR" altLang="zh-TW" sz="3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l-GR" altLang="zh-TW" sz="3600" i="1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F0F728B-6D8C-554C-9A52-A2757FF2A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116" y="1623011"/>
                <a:ext cx="2439296" cy="4260205"/>
              </a:xfrm>
              <a:prstGeom prst="rect">
                <a:avLst/>
              </a:prstGeom>
              <a:blipFill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896B5786-F43C-4A48-9C44-6E3BCABE495A}"/>
              </a:ext>
            </a:extLst>
          </p:cNvPr>
          <p:cNvSpPr/>
          <p:nvPr/>
        </p:nvSpPr>
        <p:spPr>
          <a:xfrm>
            <a:off x="8520505" y="3714275"/>
            <a:ext cx="1138517" cy="1126666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A94389E-37F7-9B48-82E1-766BF0776C6F}"/>
              </a:ext>
            </a:extLst>
          </p:cNvPr>
          <p:cNvCxnSpPr>
            <a:cxnSpLocks/>
          </p:cNvCxnSpPr>
          <p:nvPr/>
        </p:nvCxnSpPr>
        <p:spPr>
          <a:xfrm>
            <a:off x="2206915" y="2950091"/>
            <a:ext cx="240990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6E63210-7FE5-2A42-8577-C82CE6BD7986}"/>
              </a:ext>
            </a:extLst>
          </p:cNvPr>
          <p:cNvCxnSpPr>
            <a:cxnSpLocks/>
          </p:cNvCxnSpPr>
          <p:nvPr/>
        </p:nvCxnSpPr>
        <p:spPr>
          <a:xfrm>
            <a:off x="2206915" y="2964503"/>
            <a:ext cx="2266473" cy="92554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手繪多邊形 20">
            <a:extLst>
              <a:ext uri="{FF2B5EF4-FFF2-40B4-BE49-F238E27FC236}">
                <a16:creationId xmlns:a16="http://schemas.microsoft.com/office/drawing/2014/main" id="{6C0E816E-EC5B-244D-88EC-34F73D4E7734}"/>
              </a:ext>
            </a:extLst>
          </p:cNvPr>
          <p:cNvSpPr/>
          <p:nvPr/>
        </p:nvSpPr>
        <p:spPr>
          <a:xfrm>
            <a:off x="3765175" y="2958353"/>
            <a:ext cx="717233" cy="609600"/>
          </a:xfrm>
          <a:custGeom>
            <a:avLst/>
            <a:gdLst>
              <a:gd name="connsiteX0" fmla="*/ 80683 w 404168"/>
              <a:gd name="connsiteY0" fmla="*/ 0 h 609600"/>
              <a:gd name="connsiteX1" fmla="*/ 403412 w 404168"/>
              <a:gd name="connsiteY1" fmla="*/ 430306 h 609600"/>
              <a:gd name="connsiteX2" fmla="*/ 0 w 404168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168" h="609600">
                <a:moveTo>
                  <a:pt x="80683" y="0"/>
                </a:moveTo>
                <a:cubicBezTo>
                  <a:pt x="248771" y="164353"/>
                  <a:pt x="416859" y="328706"/>
                  <a:pt x="403412" y="430306"/>
                </a:cubicBezTo>
                <a:cubicBezTo>
                  <a:pt x="389965" y="531906"/>
                  <a:pt x="194982" y="570753"/>
                  <a:pt x="0" y="609600"/>
                </a:cubicBez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955AD3D-ECE6-5A43-89E1-5AE7D1FEC27C}"/>
              </a:ext>
            </a:extLst>
          </p:cNvPr>
          <p:cNvSpPr txBox="1"/>
          <p:nvPr/>
        </p:nvSpPr>
        <p:spPr>
          <a:xfrm>
            <a:off x="4511606" y="3058373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chemeClr val="bg1"/>
                </a:solidFill>
              </a:rPr>
              <a:t>𝜃</a:t>
            </a:r>
            <a:endParaRPr kumimoji="1"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C80ADC4-899F-4E3F-9429-534F08DD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51</a:t>
            </a:fld>
            <a:endParaRPr lang="zh-TW" altLang="en-US" dirty="0"/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A59DF048-B4F4-41D7-8F11-9FAE25BC0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33"/>
            <a:ext cx="8976320" cy="578396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Particle Filter Design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3652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3DB45E0-5A20-B442-AA83-26FA2CC45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66" t="18322" r="53042" b="69912"/>
          <a:stretch/>
        </p:blipFill>
        <p:spPr>
          <a:xfrm>
            <a:off x="654423" y="1649506"/>
            <a:ext cx="4141695" cy="4703283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564164FE-90B1-9246-BAD3-85CD096E4A98}"/>
              </a:ext>
            </a:extLst>
          </p:cNvPr>
          <p:cNvSpPr/>
          <p:nvPr/>
        </p:nvSpPr>
        <p:spPr>
          <a:xfrm flipH="1">
            <a:off x="1749011" y="3119717"/>
            <a:ext cx="216563" cy="216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F0F728B-6D8C-554C-9A52-A2757FF2A312}"/>
                  </a:ext>
                </a:extLst>
              </p:cNvPr>
              <p:cNvSpPr txBox="1"/>
              <p:nvPr/>
            </p:nvSpPr>
            <p:spPr>
              <a:xfrm>
                <a:off x="7870116" y="1623011"/>
                <a:ext cx="2439296" cy="4260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TW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TW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3600" i="1">
                                    <a:latin typeface="Cambria Math" panose="02040503050406030204" pitchFamily="18" charset="0"/>
                                  </a:rPr>
                                  <m:t>∆ </m:t>
                                </m:r>
                                <m:r>
                                  <a:rPr kumimoji="1" lang="en-US" altLang="zh-TW" sz="36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3600" i="1">
                                    <a:latin typeface="Cambria Math" panose="02040503050406030204" pitchFamily="18" charset="0"/>
                                  </a:rPr>
                                  <m:t>∆ </m:t>
                                </m:r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l-GR" altLang="zh-TW" sz="3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l-GR" altLang="zh-TW" sz="3600" i="1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l-GR" altLang="zh-TW" sz="3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l-GR" altLang="zh-TW" sz="3600" i="1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kumimoji="1" lang="en-US" altLang="zh-TW" sz="3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F0F728B-6D8C-554C-9A52-A2757FF2A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116" y="1623011"/>
                <a:ext cx="2439296" cy="4260205"/>
              </a:xfrm>
              <a:prstGeom prst="rect">
                <a:avLst/>
              </a:prstGeom>
              <a:blipFill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896B5786-F43C-4A48-9C44-6E3BCABE495A}"/>
              </a:ext>
            </a:extLst>
          </p:cNvPr>
          <p:cNvSpPr/>
          <p:nvPr/>
        </p:nvSpPr>
        <p:spPr>
          <a:xfrm>
            <a:off x="8520505" y="4756550"/>
            <a:ext cx="1138517" cy="1126666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4C608BB-B5B2-AF48-A08D-70762BB78426}"/>
              </a:ext>
            </a:extLst>
          </p:cNvPr>
          <p:cNvCxnSpPr/>
          <p:nvPr/>
        </p:nvCxnSpPr>
        <p:spPr>
          <a:xfrm>
            <a:off x="1848327" y="3219033"/>
            <a:ext cx="769367" cy="0"/>
          </a:xfrm>
          <a:prstGeom prst="line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C9E4F28-42DC-8447-A3A2-63C21D82C620}"/>
                  </a:ext>
                </a:extLst>
              </p:cNvPr>
              <p:cNvSpPr txBox="1"/>
              <p:nvPr/>
            </p:nvSpPr>
            <p:spPr>
              <a:xfrm>
                <a:off x="2026822" y="2680445"/>
                <a:ext cx="4692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C9E4F28-42DC-8447-A3A2-63C21D82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822" y="2680445"/>
                <a:ext cx="46929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330E4A7-163E-46F3-9FC3-0EC01F25A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52</a:t>
            </a:fld>
            <a:endParaRPr lang="zh-TW" altLang="en-US" dirty="0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EB8E201E-C058-4F9C-9EE9-5110AA7F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33"/>
            <a:ext cx="8976320" cy="578396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Particle Filter Design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6463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D68E631-93C0-D241-8CF2-2B2890271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5506" y="1090659"/>
            <a:ext cx="6085308" cy="5105000"/>
          </a:xfr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D5081B6B-3445-814D-BE92-9C7136CB8858}"/>
              </a:ext>
            </a:extLst>
          </p:cNvPr>
          <p:cNvSpPr/>
          <p:nvPr/>
        </p:nvSpPr>
        <p:spPr>
          <a:xfrm flipH="1">
            <a:off x="2170353" y="3047999"/>
            <a:ext cx="216563" cy="216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25634C9-FFD8-2742-B429-335B46F7BE7D}"/>
              </a:ext>
            </a:extLst>
          </p:cNvPr>
          <p:cNvSpPr/>
          <p:nvPr/>
        </p:nvSpPr>
        <p:spPr>
          <a:xfrm flipH="1">
            <a:off x="3721247" y="4150658"/>
            <a:ext cx="216563" cy="216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9DE42E1-D0A7-BE4F-B55F-9AA5D207A62F}"/>
              </a:ext>
            </a:extLst>
          </p:cNvPr>
          <p:cNvSpPr/>
          <p:nvPr/>
        </p:nvSpPr>
        <p:spPr>
          <a:xfrm flipH="1">
            <a:off x="5550047" y="2608729"/>
            <a:ext cx="216563" cy="216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33E4FE9-4E30-4E42-A515-32A4D9A6F99C}"/>
              </a:ext>
            </a:extLst>
          </p:cNvPr>
          <p:cNvSpPr/>
          <p:nvPr/>
        </p:nvSpPr>
        <p:spPr>
          <a:xfrm flipH="1">
            <a:off x="2278634" y="4587379"/>
            <a:ext cx="216563" cy="216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11B9A41-733C-7C4C-981A-11D849EF5631}"/>
              </a:ext>
            </a:extLst>
          </p:cNvPr>
          <p:cNvSpPr/>
          <p:nvPr/>
        </p:nvSpPr>
        <p:spPr>
          <a:xfrm flipH="1">
            <a:off x="4106730" y="3156280"/>
            <a:ext cx="216563" cy="216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2BF18CF-AFBD-1A43-963E-87F05320AA64}"/>
              </a:ext>
            </a:extLst>
          </p:cNvPr>
          <p:cNvSpPr/>
          <p:nvPr/>
        </p:nvSpPr>
        <p:spPr>
          <a:xfrm flipH="1">
            <a:off x="6105269" y="4367221"/>
            <a:ext cx="216563" cy="216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256E37D-9737-2145-BB92-22B48E422D49}"/>
              </a:ext>
            </a:extLst>
          </p:cNvPr>
          <p:cNvSpPr/>
          <p:nvPr/>
        </p:nvSpPr>
        <p:spPr>
          <a:xfrm flipH="1">
            <a:off x="3165435" y="3643159"/>
            <a:ext cx="216563" cy="216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0BA9757-9939-014C-81FA-94E775A1A53F}"/>
              </a:ext>
            </a:extLst>
          </p:cNvPr>
          <p:cNvSpPr/>
          <p:nvPr/>
        </p:nvSpPr>
        <p:spPr>
          <a:xfrm flipH="1">
            <a:off x="5441765" y="1633131"/>
            <a:ext cx="216563" cy="216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890EE22-46E6-8D4C-AD41-4EB861DF9368}"/>
              </a:ext>
            </a:extLst>
          </p:cNvPr>
          <p:cNvSpPr/>
          <p:nvPr/>
        </p:nvSpPr>
        <p:spPr>
          <a:xfrm flipH="1">
            <a:off x="5281998" y="5298140"/>
            <a:ext cx="216563" cy="216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B650329D-84AF-B04D-B977-3DFFB549E4AF}"/>
              </a:ext>
            </a:extLst>
          </p:cNvPr>
          <p:cNvSpPr/>
          <p:nvPr/>
        </p:nvSpPr>
        <p:spPr>
          <a:xfrm flipH="1">
            <a:off x="2987740" y="5227830"/>
            <a:ext cx="216563" cy="216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3771756-4532-3348-BF57-178FE4DC4A93}"/>
              </a:ext>
            </a:extLst>
          </p:cNvPr>
          <p:cNvSpPr/>
          <p:nvPr/>
        </p:nvSpPr>
        <p:spPr>
          <a:xfrm flipH="1">
            <a:off x="4895624" y="3926538"/>
            <a:ext cx="216563" cy="216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F5EA8747-8460-8343-A3AC-A8AFDC27F43F}"/>
              </a:ext>
            </a:extLst>
          </p:cNvPr>
          <p:cNvSpPr/>
          <p:nvPr/>
        </p:nvSpPr>
        <p:spPr>
          <a:xfrm flipH="1">
            <a:off x="6369664" y="3257004"/>
            <a:ext cx="216563" cy="216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F29B7CF0-8E76-5743-8381-FB50AA488CAF}"/>
              </a:ext>
            </a:extLst>
          </p:cNvPr>
          <p:cNvSpPr/>
          <p:nvPr/>
        </p:nvSpPr>
        <p:spPr>
          <a:xfrm flipH="1">
            <a:off x="1953790" y="2073746"/>
            <a:ext cx="216563" cy="2165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E174FF51-7264-444B-AC00-DCF5C07CA6CC}"/>
              </a:ext>
            </a:extLst>
          </p:cNvPr>
          <p:cNvGrpSpPr/>
          <p:nvPr/>
        </p:nvGrpSpPr>
        <p:grpSpPr>
          <a:xfrm>
            <a:off x="8159785" y="2076479"/>
            <a:ext cx="3599590" cy="3367914"/>
            <a:chOff x="8483621" y="2442913"/>
            <a:chExt cx="992237" cy="928376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0377D503-EC8F-834E-86E3-A6A5FB98C52D}"/>
                </a:ext>
              </a:extLst>
            </p:cNvPr>
            <p:cNvSpPr/>
            <p:nvPr/>
          </p:nvSpPr>
          <p:spPr>
            <a:xfrm flipH="1">
              <a:off x="8483621" y="2448213"/>
              <a:ext cx="216563" cy="2165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4B9A27F0-AB27-1C47-8FEB-B44659357A9D}"/>
                </a:ext>
              </a:extLst>
            </p:cNvPr>
            <p:cNvSpPr/>
            <p:nvPr/>
          </p:nvSpPr>
          <p:spPr>
            <a:xfrm flipH="1">
              <a:off x="8871652" y="2448917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6498EE41-B1E7-EF41-9D8D-27EEC1664AC7}"/>
                </a:ext>
              </a:extLst>
            </p:cNvPr>
            <p:cNvSpPr/>
            <p:nvPr/>
          </p:nvSpPr>
          <p:spPr>
            <a:xfrm flipH="1">
              <a:off x="9259295" y="2442913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A5ECF0BD-304D-A046-A222-64A060A9E2AA}"/>
                </a:ext>
              </a:extLst>
            </p:cNvPr>
            <p:cNvSpPr/>
            <p:nvPr/>
          </p:nvSpPr>
          <p:spPr>
            <a:xfrm flipH="1">
              <a:off x="8483621" y="2800656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E87FC14F-3132-5D42-BE8C-E9A541D66063}"/>
                </a:ext>
              </a:extLst>
            </p:cNvPr>
            <p:cNvSpPr/>
            <p:nvPr/>
          </p:nvSpPr>
          <p:spPr>
            <a:xfrm flipH="1">
              <a:off x="8871652" y="2801360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93332A09-7015-C24A-9D22-FC81C58ED740}"/>
                </a:ext>
              </a:extLst>
            </p:cNvPr>
            <p:cNvSpPr/>
            <p:nvPr/>
          </p:nvSpPr>
          <p:spPr>
            <a:xfrm flipH="1">
              <a:off x="9259295" y="2795356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1DE2AEC3-8481-2C4D-A4F3-B61F40755089}"/>
                </a:ext>
              </a:extLst>
            </p:cNvPr>
            <p:cNvSpPr/>
            <p:nvPr/>
          </p:nvSpPr>
          <p:spPr>
            <a:xfrm flipH="1">
              <a:off x="8483621" y="3154022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6EAE91D8-B165-F541-82AD-0EFE92D6AC0C}"/>
                </a:ext>
              </a:extLst>
            </p:cNvPr>
            <p:cNvSpPr/>
            <p:nvPr/>
          </p:nvSpPr>
          <p:spPr>
            <a:xfrm flipH="1">
              <a:off x="8871652" y="3154726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DC3E3679-1660-7E46-8A2D-914A4958654C}"/>
                </a:ext>
              </a:extLst>
            </p:cNvPr>
            <p:cNvSpPr/>
            <p:nvPr/>
          </p:nvSpPr>
          <p:spPr>
            <a:xfrm flipH="1">
              <a:off x="9259295" y="3148722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0C2708D-B638-4FA8-8AC5-C7EE0DFD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53</a:t>
            </a:fld>
            <a:endParaRPr lang="zh-TW" altLang="en-US" dirty="0"/>
          </a:p>
        </p:txBody>
      </p:sp>
      <p:sp>
        <p:nvSpPr>
          <p:cNvPr id="39" name="標題 1">
            <a:extLst>
              <a:ext uri="{FF2B5EF4-FFF2-40B4-BE49-F238E27FC236}">
                <a16:creationId xmlns:a16="http://schemas.microsoft.com/office/drawing/2014/main" id="{A45519B8-420F-4DEA-A8EA-360EB11AC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33"/>
            <a:ext cx="8976320" cy="578396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Particle Filter Design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628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D68E631-93C0-D241-8CF2-2B2890271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0543" y="785015"/>
            <a:ext cx="6991277" cy="5865023"/>
          </a:xfr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740210E-24D4-4825-9163-2945A630E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54</a:t>
            </a:fld>
            <a:endParaRPr lang="zh-TW" altLang="en-US" dirty="0"/>
          </a:p>
        </p:txBody>
      </p:sp>
      <p:grpSp>
        <p:nvGrpSpPr>
          <p:cNvPr id="196" name="群組 195">
            <a:extLst>
              <a:ext uri="{FF2B5EF4-FFF2-40B4-BE49-F238E27FC236}">
                <a16:creationId xmlns:a16="http://schemas.microsoft.com/office/drawing/2014/main" id="{EC61CA7C-7D9B-4460-A46B-C0B34060EBAF}"/>
              </a:ext>
            </a:extLst>
          </p:cNvPr>
          <p:cNvGrpSpPr>
            <a:grpSpLocks noChangeAspect="1"/>
          </p:cNvGrpSpPr>
          <p:nvPr/>
        </p:nvGrpSpPr>
        <p:grpSpPr>
          <a:xfrm rot="1110799">
            <a:off x="5152181" y="976940"/>
            <a:ext cx="698834" cy="664795"/>
            <a:chOff x="8483621" y="2442913"/>
            <a:chExt cx="875552" cy="832905"/>
          </a:xfrm>
        </p:grpSpPr>
        <p:sp>
          <p:nvSpPr>
            <p:cNvPr id="197" name="橢圓 196">
              <a:extLst>
                <a:ext uri="{FF2B5EF4-FFF2-40B4-BE49-F238E27FC236}">
                  <a16:creationId xmlns:a16="http://schemas.microsoft.com/office/drawing/2014/main" id="{D5AEF298-7C75-4F5A-AB45-671BABF012B4}"/>
                </a:ext>
              </a:extLst>
            </p:cNvPr>
            <p:cNvSpPr/>
            <p:nvPr/>
          </p:nvSpPr>
          <p:spPr>
            <a:xfrm flipH="1">
              <a:off x="8483621" y="2448213"/>
              <a:ext cx="216563" cy="2165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8" name="橢圓 197">
              <a:extLst>
                <a:ext uri="{FF2B5EF4-FFF2-40B4-BE49-F238E27FC236}">
                  <a16:creationId xmlns:a16="http://schemas.microsoft.com/office/drawing/2014/main" id="{CDF92FED-0DBA-435E-B1AB-71E7BF2D56DD}"/>
                </a:ext>
              </a:extLst>
            </p:cNvPr>
            <p:cNvSpPr/>
            <p:nvPr/>
          </p:nvSpPr>
          <p:spPr>
            <a:xfrm flipH="1">
              <a:off x="8802819" y="2448917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9" name="橢圓 198">
              <a:extLst>
                <a:ext uri="{FF2B5EF4-FFF2-40B4-BE49-F238E27FC236}">
                  <a16:creationId xmlns:a16="http://schemas.microsoft.com/office/drawing/2014/main" id="{CF58315F-6E21-465F-A902-64D117968225}"/>
                </a:ext>
              </a:extLst>
            </p:cNvPr>
            <p:cNvSpPr/>
            <p:nvPr/>
          </p:nvSpPr>
          <p:spPr>
            <a:xfrm flipH="1">
              <a:off x="9131997" y="2442913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0" name="橢圓 199">
              <a:extLst>
                <a:ext uri="{FF2B5EF4-FFF2-40B4-BE49-F238E27FC236}">
                  <a16:creationId xmlns:a16="http://schemas.microsoft.com/office/drawing/2014/main" id="{E925FE20-AC7E-4A5C-900C-275BF1707199}"/>
                </a:ext>
              </a:extLst>
            </p:cNvPr>
            <p:cNvSpPr/>
            <p:nvPr/>
          </p:nvSpPr>
          <p:spPr>
            <a:xfrm flipH="1">
              <a:off x="8483621" y="2747615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1" name="橢圓 200">
              <a:extLst>
                <a:ext uri="{FF2B5EF4-FFF2-40B4-BE49-F238E27FC236}">
                  <a16:creationId xmlns:a16="http://schemas.microsoft.com/office/drawing/2014/main" id="{706407DA-A251-4DA3-82CA-5879408367CF}"/>
                </a:ext>
              </a:extLst>
            </p:cNvPr>
            <p:cNvSpPr/>
            <p:nvPr/>
          </p:nvSpPr>
          <p:spPr>
            <a:xfrm flipH="1">
              <a:off x="8808003" y="2748319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2" name="橢圓 201">
              <a:extLst>
                <a:ext uri="{FF2B5EF4-FFF2-40B4-BE49-F238E27FC236}">
                  <a16:creationId xmlns:a16="http://schemas.microsoft.com/office/drawing/2014/main" id="{41AE02F7-07C5-4D93-A0C5-EBD668D746D6}"/>
                </a:ext>
              </a:extLst>
            </p:cNvPr>
            <p:cNvSpPr/>
            <p:nvPr/>
          </p:nvSpPr>
          <p:spPr>
            <a:xfrm flipH="1">
              <a:off x="9132001" y="2752926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3" name="橢圓 202">
              <a:extLst>
                <a:ext uri="{FF2B5EF4-FFF2-40B4-BE49-F238E27FC236}">
                  <a16:creationId xmlns:a16="http://schemas.microsoft.com/office/drawing/2014/main" id="{1816E961-1499-4212-A067-E9C0594D92DD}"/>
                </a:ext>
              </a:extLst>
            </p:cNvPr>
            <p:cNvSpPr/>
            <p:nvPr/>
          </p:nvSpPr>
          <p:spPr>
            <a:xfrm flipH="1">
              <a:off x="8483621" y="3058549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4" name="橢圓 203">
              <a:extLst>
                <a:ext uri="{FF2B5EF4-FFF2-40B4-BE49-F238E27FC236}">
                  <a16:creationId xmlns:a16="http://schemas.microsoft.com/office/drawing/2014/main" id="{31F4E679-76D9-4093-800E-AA61624F3236}"/>
                </a:ext>
              </a:extLst>
            </p:cNvPr>
            <p:cNvSpPr/>
            <p:nvPr/>
          </p:nvSpPr>
          <p:spPr>
            <a:xfrm flipH="1">
              <a:off x="8808004" y="3059255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5" name="橢圓 204">
              <a:extLst>
                <a:ext uri="{FF2B5EF4-FFF2-40B4-BE49-F238E27FC236}">
                  <a16:creationId xmlns:a16="http://schemas.microsoft.com/office/drawing/2014/main" id="{4E62FB4F-DA9F-4939-BF62-6E91A33D1182}"/>
                </a:ext>
              </a:extLst>
            </p:cNvPr>
            <p:cNvSpPr/>
            <p:nvPr/>
          </p:nvSpPr>
          <p:spPr>
            <a:xfrm flipH="1">
              <a:off x="9142610" y="3053252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26" name="群組 225">
            <a:extLst>
              <a:ext uri="{FF2B5EF4-FFF2-40B4-BE49-F238E27FC236}">
                <a16:creationId xmlns:a16="http://schemas.microsoft.com/office/drawing/2014/main" id="{E4D52E07-68BA-4835-8741-82B36F630262}"/>
              </a:ext>
            </a:extLst>
          </p:cNvPr>
          <p:cNvGrpSpPr/>
          <p:nvPr/>
        </p:nvGrpSpPr>
        <p:grpSpPr>
          <a:xfrm rot="3380650">
            <a:off x="6996761" y="4983666"/>
            <a:ext cx="791968" cy="740996"/>
            <a:chOff x="8483621" y="2442913"/>
            <a:chExt cx="992237" cy="928376"/>
          </a:xfrm>
        </p:grpSpPr>
        <p:sp>
          <p:nvSpPr>
            <p:cNvPr id="227" name="橢圓 226">
              <a:extLst>
                <a:ext uri="{FF2B5EF4-FFF2-40B4-BE49-F238E27FC236}">
                  <a16:creationId xmlns:a16="http://schemas.microsoft.com/office/drawing/2014/main" id="{F081DB5F-2395-4FAB-A7C1-889295A8F3B0}"/>
                </a:ext>
              </a:extLst>
            </p:cNvPr>
            <p:cNvSpPr/>
            <p:nvPr/>
          </p:nvSpPr>
          <p:spPr>
            <a:xfrm flipH="1">
              <a:off x="8483621" y="2448213"/>
              <a:ext cx="216563" cy="2165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8" name="橢圓 227">
              <a:extLst>
                <a:ext uri="{FF2B5EF4-FFF2-40B4-BE49-F238E27FC236}">
                  <a16:creationId xmlns:a16="http://schemas.microsoft.com/office/drawing/2014/main" id="{3BEA4175-3CBB-49C8-99A8-C3FFA6C0408A}"/>
                </a:ext>
              </a:extLst>
            </p:cNvPr>
            <p:cNvSpPr/>
            <p:nvPr/>
          </p:nvSpPr>
          <p:spPr>
            <a:xfrm flipH="1">
              <a:off x="8871652" y="2448917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9" name="橢圓 228">
              <a:extLst>
                <a:ext uri="{FF2B5EF4-FFF2-40B4-BE49-F238E27FC236}">
                  <a16:creationId xmlns:a16="http://schemas.microsoft.com/office/drawing/2014/main" id="{E9839684-8DA5-46F5-AFF0-81BC51F0B2CA}"/>
                </a:ext>
              </a:extLst>
            </p:cNvPr>
            <p:cNvSpPr/>
            <p:nvPr/>
          </p:nvSpPr>
          <p:spPr>
            <a:xfrm flipH="1">
              <a:off x="9259295" y="2442913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0" name="橢圓 229">
              <a:extLst>
                <a:ext uri="{FF2B5EF4-FFF2-40B4-BE49-F238E27FC236}">
                  <a16:creationId xmlns:a16="http://schemas.microsoft.com/office/drawing/2014/main" id="{B8E3E45F-B657-45B5-95DA-8A9E49EE4E26}"/>
                </a:ext>
              </a:extLst>
            </p:cNvPr>
            <p:cNvSpPr/>
            <p:nvPr/>
          </p:nvSpPr>
          <p:spPr>
            <a:xfrm flipH="1">
              <a:off x="8483621" y="2800656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1" name="橢圓 230">
              <a:extLst>
                <a:ext uri="{FF2B5EF4-FFF2-40B4-BE49-F238E27FC236}">
                  <a16:creationId xmlns:a16="http://schemas.microsoft.com/office/drawing/2014/main" id="{E2FB44A4-C5DD-4058-83AA-177C57B993F2}"/>
                </a:ext>
              </a:extLst>
            </p:cNvPr>
            <p:cNvSpPr/>
            <p:nvPr/>
          </p:nvSpPr>
          <p:spPr>
            <a:xfrm flipH="1">
              <a:off x="8871652" y="2801360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2" name="橢圓 231">
              <a:extLst>
                <a:ext uri="{FF2B5EF4-FFF2-40B4-BE49-F238E27FC236}">
                  <a16:creationId xmlns:a16="http://schemas.microsoft.com/office/drawing/2014/main" id="{57CF9EC0-EA73-4D55-BEB6-B3BD62A7D41A}"/>
                </a:ext>
              </a:extLst>
            </p:cNvPr>
            <p:cNvSpPr/>
            <p:nvPr/>
          </p:nvSpPr>
          <p:spPr>
            <a:xfrm flipH="1">
              <a:off x="9259295" y="2795356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3" name="橢圓 232">
              <a:extLst>
                <a:ext uri="{FF2B5EF4-FFF2-40B4-BE49-F238E27FC236}">
                  <a16:creationId xmlns:a16="http://schemas.microsoft.com/office/drawing/2014/main" id="{DEB631F7-2E2E-4D0C-AC1F-EE2A13879AD6}"/>
                </a:ext>
              </a:extLst>
            </p:cNvPr>
            <p:cNvSpPr/>
            <p:nvPr/>
          </p:nvSpPr>
          <p:spPr>
            <a:xfrm flipH="1">
              <a:off x="8483621" y="3154022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4" name="橢圓 233">
              <a:extLst>
                <a:ext uri="{FF2B5EF4-FFF2-40B4-BE49-F238E27FC236}">
                  <a16:creationId xmlns:a16="http://schemas.microsoft.com/office/drawing/2014/main" id="{D6D5E62C-46C0-42BB-9728-DE457748A446}"/>
                </a:ext>
              </a:extLst>
            </p:cNvPr>
            <p:cNvSpPr/>
            <p:nvPr/>
          </p:nvSpPr>
          <p:spPr>
            <a:xfrm flipH="1">
              <a:off x="8871652" y="3154726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5" name="橢圓 234">
              <a:extLst>
                <a:ext uri="{FF2B5EF4-FFF2-40B4-BE49-F238E27FC236}">
                  <a16:creationId xmlns:a16="http://schemas.microsoft.com/office/drawing/2014/main" id="{863A5252-FF49-4997-A248-D9ECB9CEEC41}"/>
                </a:ext>
              </a:extLst>
            </p:cNvPr>
            <p:cNvSpPr/>
            <p:nvPr/>
          </p:nvSpPr>
          <p:spPr>
            <a:xfrm flipH="1">
              <a:off x="9259295" y="3148722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36" name="群組 235">
            <a:extLst>
              <a:ext uri="{FF2B5EF4-FFF2-40B4-BE49-F238E27FC236}">
                <a16:creationId xmlns:a16="http://schemas.microsoft.com/office/drawing/2014/main" id="{656C1491-84C6-4A84-8258-3DE41B9EDDA6}"/>
              </a:ext>
            </a:extLst>
          </p:cNvPr>
          <p:cNvGrpSpPr/>
          <p:nvPr/>
        </p:nvGrpSpPr>
        <p:grpSpPr>
          <a:xfrm rot="4147925">
            <a:off x="2675434" y="1177249"/>
            <a:ext cx="791968" cy="740996"/>
            <a:chOff x="8483621" y="2442913"/>
            <a:chExt cx="992237" cy="928376"/>
          </a:xfrm>
        </p:grpSpPr>
        <p:sp>
          <p:nvSpPr>
            <p:cNvPr id="237" name="橢圓 236">
              <a:extLst>
                <a:ext uri="{FF2B5EF4-FFF2-40B4-BE49-F238E27FC236}">
                  <a16:creationId xmlns:a16="http://schemas.microsoft.com/office/drawing/2014/main" id="{592BE6E8-28B2-4E4C-83E3-FB1652E518E3}"/>
                </a:ext>
              </a:extLst>
            </p:cNvPr>
            <p:cNvSpPr/>
            <p:nvPr/>
          </p:nvSpPr>
          <p:spPr>
            <a:xfrm flipH="1">
              <a:off x="8483621" y="2448213"/>
              <a:ext cx="216563" cy="2165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8" name="橢圓 237">
              <a:extLst>
                <a:ext uri="{FF2B5EF4-FFF2-40B4-BE49-F238E27FC236}">
                  <a16:creationId xmlns:a16="http://schemas.microsoft.com/office/drawing/2014/main" id="{76581B68-075F-4E0A-B8D4-C8424080E913}"/>
                </a:ext>
              </a:extLst>
            </p:cNvPr>
            <p:cNvSpPr/>
            <p:nvPr/>
          </p:nvSpPr>
          <p:spPr>
            <a:xfrm flipH="1">
              <a:off x="8871652" y="2448917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9" name="橢圓 238">
              <a:extLst>
                <a:ext uri="{FF2B5EF4-FFF2-40B4-BE49-F238E27FC236}">
                  <a16:creationId xmlns:a16="http://schemas.microsoft.com/office/drawing/2014/main" id="{F36084EE-397B-409E-8738-6C503E4B7EDC}"/>
                </a:ext>
              </a:extLst>
            </p:cNvPr>
            <p:cNvSpPr/>
            <p:nvPr/>
          </p:nvSpPr>
          <p:spPr>
            <a:xfrm flipH="1">
              <a:off x="9259295" y="2442913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0" name="橢圓 239">
              <a:extLst>
                <a:ext uri="{FF2B5EF4-FFF2-40B4-BE49-F238E27FC236}">
                  <a16:creationId xmlns:a16="http://schemas.microsoft.com/office/drawing/2014/main" id="{CFCB295C-1EEA-4E6E-BA94-A8D780616366}"/>
                </a:ext>
              </a:extLst>
            </p:cNvPr>
            <p:cNvSpPr/>
            <p:nvPr/>
          </p:nvSpPr>
          <p:spPr>
            <a:xfrm flipH="1">
              <a:off x="8483621" y="2800656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1" name="橢圓 240">
              <a:extLst>
                <a:ext uri="{FF2B5EF4-FFF2-40B4-BE49-F238E27FC236}">
                  <a16:creationId xmlns:a16="http://schemas.microsoft.com/office/drawing/2014/main" id="{17DCEF32-50B8-4BA6-860D-B7D4DA485438}"/>
                </a:ext>
              </a:extLst>
            </p:cNvPr>
            <p:cNvSpPr/>
            <p:nvPr/>
          </p:nvSpPr>
          <p:spPr>
            <a:xfrm flipH="1">
              <a:off x="8871652" y="2801360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2" name="橢圓 241">
              <a:extLst>
                <a:ext uri="{FF2B5EF4-FFF2-40B4-BE49-F238E27FC236}">
                  <a16:creationId xmlns:a16="http://schemas.microsoft.com/office/drawing/2014/main" id="{77958057-56DC-41A3-8CCD-1594C29C18E7}"/>
                </a:ext>
              </a:extLst>
            </p:cNvPr>
            <p:cNvSpPr/>
            <p:nvPr/>
          </p:nvSpPr>
          <p:spPr>
            <a:xfrm flipH="1">
              <a:off x="9259295" y="2795356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3" name="橢圓 242">
              <a:extLst>
                <a:ext uri="{FF2B5EF4-FFF2-40B4-BE49-F238E27FC236}">
                  <a16:creationId xmlns:a16="http://schemas.microsoft.com/office/drawing/2014/main" id="{95B18C63-5E32-444D-8851-0B66A5442467}"/>
                </a:ext>
              </a:extLst>
            </p:cNvPr>
            <p:cNvSpPr/>
            <p:nvPr/>
          </p:nvSpPr>
          <p:spPr>
            <a:xfrm flipH="1">
              <a:off x="8483621" y="3154022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4" name="橢圓 243">
              <a:extLst>
                <a:ext uri="{FF2B5EF4-FFF2-40B4-BE49-F238E27FC236}">
                  <a16:creationId xmlns:a16="http://schemas.microsoft.com/office/drawing/2014/main" id="{7F5A688C-DA0E-4697-925A-C67E5112AEBE}"/>
                </a:ext>
              </a:extLst>
            </p:cNvPr>
            <p:cNvSpPr/>
            <p:nvPr/>
          </p:nvSpPr>
          <p:spPr>
            <a:xfrm flipH="1">
              <a:off x="8871652" y="3154726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5" name="橢圓 244">
              <a:extLst>
                <a:ext uri="{FF2B5EF4-FFF2-40B4-BE49-F238E27FC236}">
                  <a16:creationId xmlns:a16="http://schemas.microsoft.com/office/drawing/2014/main" id="{7BD15C9D-02EF-4F0A-A2B0-24EE523D7A22}"/>
                </a:ext>
              </a:extLst>
            </p:cNvPr>
            <p:cNvSpPr/>
            <p:nvPr/>
          </p:nvSpPr>
          <p:spPr>
            <a:xfrm flipH="1">
              <a:off x="9259295" y="3148722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46" name="群組 245">
            <a:extLst>
              <a:ext uri="{FF2B5EF4-FFF2-40B4-BE49-F238E27FC236}">
                <a16:creationId xmlns:a16="http://schemas.microsoft.com/office/drawing/2014/main" id="{502EFFB1-7E9E-4FB1-BE96-9DB7F3DBD055}"/>
              </a:ext>
            </a:extLst>
          </p:cNvPr>
          <p:cNvGrpSpPr/>
          <p:nvPr/>
        </p:nvGrpSpPr>
        <p:grpSpPr>
          <a:xfrm rot="1052927">
            <a:off x="2691857" y="3661494"/>
            <a:ext cx="2552020" cy="2349629"/>
            <a:chOff x="8483621" y="2448213"/>
            <a:chExt cx="829464" cy="763683"/>
          </a:xfrm>
        </p:grpSpPr>
        <p:sp>
          <p:nvSpPr>
            <p:cNvPr id="247" name="橢圓 246">
              <a:extLst>
                <a:ext uri="{FF2B5EF4-FFF2-40B4-BE49-F238E27FC236}">
                  <a16:creationId xmlns:a16="http://schemas.microsoft.com/office/drawing/2014/main" id="{7B408529-C45D-4BB4-BD15-5ECC47747F72}"/>
                </a:ext>
              </a:extLst>
            </p:cNvPr>
            <p:cNvSpPr/>
            <p:nvPr/>
          </p:nvSpPr>
          <p:spPr>
            <a:xfrm flipH="1">
              <a:off x="8483621" y="2448213"/>
              <a:ext cx="53790" cy="537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8" name="橢圓 247">
              <a:extLst>
                <a:ext uri="{FF2B5EF4-FFF2-40B4-BE49-F238E27FC236}">
                  <a16:creationId xmlns:a16="http://schemas.microsoft.com/office/drawing/2014/main" id="{C68F5169-34AA-4010-A720-7F805BB00890}"/>
                </a:ext>
              </a:extLst>
            </p:cNvPr>
            <p:cNvSpPr/>
            <p:nvPr/>
          </p:nvSpPr>
          <p:spPr>
            <a:xfrm flipH="1">
              <a:off x="8871644" y="2448917"/>
              <a:ext cx="53790" cy="5379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9" name="橢圓 248">
              <a:extLst>
                <a:ext uri="{FF2B5EF4-FFF2-40B4-BE49-F238E27FC236}">
                  <a16:creationId xmlns:a16="http://schemas.microsoft.com/office/drawing/2014/main" id="{4437DE8E-26C4-43DF-87D6-E4E827E80F3B}"/>
                </a:ext>
              </a:extLst>
            </p:cNvPr>
            <p:cNvSpPr/>
            <p:nvPr/>
          </p:nvSpPr>
          <p:spPr>
            <a:xfrm flipH="1">
              <a:off x="9259294" y="2448665"/>
              <a:ext cx="53790" cy="5379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0" name="橢圓 249">
              <a:extLst>
                <a:ext uri="{FF2B5EF4-FFF2-40B4-BE49-F238E27FC236}">
                  <a16:creationId xmlns:a16="http://schemas.microsoft.com/office/drawing/2014/main" id="{3B1FEB8C-F3F1-465D-9CD3-926F91A862C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483621" y="2800656"/>
              <a:ext cx="53790" cy="5379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1" name="橢圓 250">
              <a:extLst>
                <a:ext uri="{FF2B5EF4-FFF2-40B4-BE49-F238E27FC236}">
                  <a16:creationId xmlns:a16="http://schemas.microsoft.com/office/drawing/2014/main" id="{2C9AE276-AD26-49F0-A87A-87DD01E21CB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871652" y="2801360"/>
              <a:ext cx="53790" cy="5379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2" name="橢圓 251">
              <a:extLst>
                <a:ext uri="{FF2B5EF4-FFF2-40B4-BE49-F238E27FC236}">
                  <a16:creationId xmlns:a16="http://schemas.microsoft.com/office/drawing/2014/main" id="{273EEA91-7EA7-4319-81B8-79649B82F1A7}"/>
                </a:ext>
              </a:extLst>
            </p:cNvPr>
            <p:cNvSpPr/>
            <p:nvPr/>
          </p:nvSpPr>
          <p:spPr>
            <a:xfrm flipH="1">
              <a:off x="9259295" y="2795356"/>
              <a:ext cx="53790" cy="5379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3" name="橢圓 252">
              <a:extLst>
                <a:ext uri="{FF2B5EF4-FFF2-40B4-BE49-F238E27FC236}">
                  <a16:creationId xmlns:a16="http://schemas.microsoft.com/office/drawing/2014/main" id="{3E8765CA-92FB-490B-8B85-0C602DA9FE2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483621" y="3154022"/>
              <a:ext cx="53790" cy="5379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4" name="橢圓 253">
              <a:extLst>
                <a:ext uri="{FF2B5EF4-FFF2-40B4-BE49-F238E27FC236}">
                  <a16:creationId xmlns:a16="http://schemas.microsoft.com/office/drawing/2014/main" id="{1A6EEE61-2C11-4AB8-A5E9-BD0D3A2C93FA}"/>
                </a:ext>
              </a:extLst>
            </p:cNvPr>
            <p:cNvSpPr/>
            <p:nvPr/>
          </p:nvSpPr>
          <p:spPr>
            <a:xfrm flipH="1">
              <a:off x="8871652" y="3154726"/>
              <a:ext cx="53790" cy="5379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55" name="橢圓 254">
              <a:extLst>
                <a:ext uri="{FF2B5EF4-FFF2-40B4-BE49-F238E27FC236}">
                  <a16:creationId xmlns:a16="http://schemas.microsoft.com/office/drawing/2014/main" id="{D98CE4A5-03BD-4115-9327-C822717EA5A9}"/>
                </a:ext>
              </a:extLst>
            </p:cNvPr>
            <p:cNvSpPr/>
            <p:nvPr/>
          </p:nvSpPr>
          <p:spPr>
            <a:xfrm flipH="1">
              <a:off x="9259295" y="3158106"/>
              <a:ext cx="53790" cy="5379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76" name="群組 275">
            <a:extLst>
              <a:ext uri="{FF2B5EF4-FFF2-40B4-BE49-F238E27FC236}">
                <a16:creationId xmlns:a16="http://schemas.microsoft.com/office/drawing/2014/main" id="{C5F4540F-6783-45E5-91B2-F1ECB27ACBC4}"/>
              </a:ext>
            </a:extLst>
          </p:cNvPr>
          <p:cNvGrpSpPr/>
          <p:nvPr/>
        </p:nvGrpSpPr>
        <p:grpSpPr>
          <a:xfrm rot="13158233">
            <a:off x="7111245" y="1354669"/>
            <a:ext cx="2552020" cy="2349629"/>
            <a:chOff x="8483621" y="2448213"/>
            <a:chExt cx="829464" cy="763683"/>
          </a:xfrm>
        </p:grpSpPr>
        <p:sp>
          <p:nvSpPr>
            <p:cNvPr id="277" name="橢圓 276">
              <a:extLst>
                <a:ext uri="{FF2B5EF4-FFF2-40B4-BE49-F238E27FC236}">
                  <a16:creationId xmlns:a16="http://schemas.microsoft.com/office/drawing/2014/main" id="{8A0EC140-0B7A-4486-83A6-51C7CA1643FB}"/>
                </a:ext>
              </a:extLst>
            </p:cNvPr>
            <p:cNvSpPr/>
            <p:nvPr/>
          </p:nvSpPr>
          <p:spPr>
            <a:xfrm flipH="1">
              <a:off x="8483621" y="2448213"/>
              <a:ext cx="53790" cy="537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8" name="橢圓 277">
              <a:extLst>
                <a:ext uri="{FF2B5EF4-FFF2-40B4-BE49-F238E27FC236}">
                  <a16:creationId xmlns:a16="http://schemas.microsoft.com/office/drawing/2014/main" id="{7780F9C5-4738-4340-A880-5BA6A0933D47}"/>
                </a:ext>
              </a:extLst>
            </p:cNvPr>
            <p:cNvSpPr/>
            <p:nvPr/>
          </p:nvSpPr>
          <p:spPr>
            <a:xfrm flipH="1">
              <a:off x="8871644" y="2448917"/>
              <a:ext cx="53790" cy="5379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9" name="橢圓 278">
              <a:extLst>
                <a:ext uri="{FF2B5EF4-FFF2-40B4-BE49-F238E27FC236}">
                  <a16:creationId xmlns:a16="http://schemas.microsoft.com/office/drawing/2014/main" id="{0A375AAD-3628-44D4-AEE1-A521AEEBE2B8}"/>
                </a:ext>
              </a:extLst>
            </p:cNvPr>
            <p:cNvSpPr/>
            <p:nvPr/>
          </p:nvSpPr>
          <p:spPr>
            <a:xfrm flipH="1">
              <a:off x="9259294" y="2448665"/>
              <a:ext cx="53790" cy="5379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0" name="橢圓 279">
              <a:extLst>
                <a:ext uri="{FF2B5EF4-FFF2-40B4-BE49-F238E27FC236}">
                  <a16:creationId xmlns:a16="http://schemas.microsoft.com/office/drawing/2014/main" id="{DD8100E9-46D9-47E2-8A31-D81371AE4D5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483621" y="2800656"/>
              <a:ext cx="53790" cy="5379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1" name="橢圓 280">
              <a:extLst>
                <a:ext uri="{FF2B5EF4-FFF2-40B4-BE49-F238E27FC236}">
                  <a16:creationId xmlns:a16="http://schemas.microsoft.com/office/drawing/2014/main" id="{A4AA82B1-1E90-4E13-B543-1C014928F41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871652" y="2801360"/>
              <a:ext cx="53790" cy="5379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2" name="橢圓 281">
              <a:extLst>
                <a:ext uri="{FF2B5EF4-FFF2-40B4-BE49-F238E27FC236}">
                  <a16:creationId xmlns:a16="http://schemas.microsoft.com/office/drawing/2014/main" id="{D613BC9A-1E22-4D9D-8C31-F1CF9FFB7BFB}"/>
                </a:ext>
              </a:extLst>
            </p:cNvPr>
            <p:cNvSpPr/>
            <p:nvPr/>
          </p:nvSpPr>
          <p:spPr>
            <a:xfrm flipH="1">
              <a:off x="9259295" y="2795356"/>
              <a:ext cx="53790" cy="5379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3" name="橢圓 282">
              <a:extLst>
                <a:ext uri="{FF2B5EF4-FFF2-40B4-BE49-F238E27FC236}">
                  <a16:creationId xmlns:a16="http://schemas.microsoft.com/office/drawing/2014/main" id="{10E80EEE-0464-47B3-90AB-D788E493D4D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483621" y="3154022"/>
              <a:ext cx="53790" cy="5379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4" name="橢圓 283">
              <a:extLst>
                <a:ext uri="{FF2B5EF4-FFF2-40B4-BE49-F238E27FC236}">
                  <a16:creationId xmlns:a16="http://schemas.microsoft.com/office/drawing/2014/main" id="{39FFC810-01DA-4E4D-870B-A2D43FAF5849}"/>
                </a:ext>
              </a:extLst>
            </p:cNvPr>
            <p:cNvSpPr/>
            <p:nvPr/>
          </p:nvSpPr>
          <p:spPr>
            <a:xfrm flipH="1">
              <a:off x="8871652" y="3154726"/>
              <a:ext cx="53790" cy="5379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5" name="橢圓 284">
              <a:extLst>
                <a:ext uri="{FF2B5EF4-FFF2-40B4-BE49-F238E27FC236}">
                  <a16:creationId xmlns:a16="http://schemas.microsoft.com/office/drawing/2014/main" id="{CA2A0A09-19D9-47EE-90BE-D30DB9EFFC87}"/>
                </a:ext>
              </a:extLst>
            </p:cNvPr>
            <p:cNvSpPr/>
            <p:nvPr/>
          </p:nvSpPr>
          <p:spPr>
            <a:xfrm flipH="1">
              <a:off x="9259295" y="3158106"/>
              <a:ext cx="53790" cy="5379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88" name="群組 287">
            <a:extLst>
              <a:ext uri="{FF2B5EF4-FFF2-40B4-BE49-F238E27FC236}">
                <a16:creationId xmlns:a16="http://schemas.microsoft.com/office/drawing/2014/main" id="{B5098D31-B89E-4E0E-AE03-1E072AF80F4D}"/>
              </a:ext>
            </a:extLst>
          </p:cNvPr>
          <p:cNvGrpSpPr>
            <a:grpSpLocks noChangeAspect="1"/>
          </p:cNvGrpSpPr>
          <p:nvPr/>
        </p:nvGrpSpPr>
        <p:grpSpPr>
          <a:xfrm rot="1110799">
            <a:off x="3551499" y="2429699"/>
            <a:ext cx="698834" cy="664795"/>
            <a:chOff x="8483621" y="2442913"/>
            <a:chExt cx="875552" cy="832905"/>
          </a:xfrm>
        </p:grpSpPr>
        <p:sp>
          <p:nvSpPr>
            <p:cNvPr id="289" name="橢圓 288">
              <a:extLst>
                <a:ext uri="{FF2B5EF4-FFF2-40B4-BE49-F238E27FC236}">
                  <a16:creationId xmlns:a16="http://schemas.microsoft.com/office/drawing/2014/main" id="{6FBEBBB2-6814-4CA0-A10B-16A6E57263EC}"/>
                </a:ext>
              </a:extLst>
            </p:cNvPr>
            <p:cNvSpPr/>
            <p:nvPr/>
          </p:nvSpPr>
          <p:spPr>
            <a:xfrm flipH="1">
              <a:off x="8483621" y="2448213"/>
              <a:ext cx="216563" cy="2165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0" name="橢圓 289">
              <a:extLst>
                <a:ext uri="{FF2B5EF4-FFF2-40B4-BE49-F238E27FC236}">
                  <a16:creationId xmlns:a16="http://schemas.microsoft.com/office/drawing/2014/main" id="{376AFF7A-3257-4CF3-AABC-192A47B57082}"/>
                </a:ext>
              </a:extLst>
            </p:cNvPr>
            <p:cNvSpPr/>
            <p:nvPr/>
          </p:nvSpPr>
          <p:spPr>
            <a:xfrm flipH="1">
              <a:off x="8802819" y="2448917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1" name="橢圓 290">
              <a:extLst>
                <a:ext uri="{FF2B5EF4-FFF2-40B4-BE49-F238E27FC236}">
                  <a16:creationId xmlns:a16="http://schemas.microsoft.com/office/drawing/2014/main" id="{44EF73DB-BD61-4E86-B49F-068650A32CEF}"/>
                </a:ext>
              </a:extLst>
            </p:cNvPr>
            <p:cNvSpPr/>
            <p:nvPr/>
          </p:nvSpPr>
          <p:spPr>
            <a:xfrm flipH="1">
              <a:off x="9131997" y="2442913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2" name="橢圓 291">
              <a:extLst>
                <a:ext uri="{FF2B5EF4-FFF2-40B4-BE49-F238E27FC236}">
                  <a16:creationId xmlns:a16="http://schemas.microsoft.com/office/drawing/2014/main" id="{79DB09A0-8934-473A-B13E-3513B6DB294C}"/>
                </a:ext>
              </a:extLst>
            </p:cNvPr>
            <p:cNvSpPr/>
            <p:nvPr/>
          </p:nvSpPr>
          <p:spPr>
            <a:xfrm flipH="1">
              <a:off x="8483621" y="2747615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3" name="橢圓 292">
              <a:extLst>
                <a:ext uri="{FF2B5EF4-FFF2-40B4-BE49-F238E27FC236}">
                  <a16:creationId xmlns:a16="http://schemas.microsoft.com/office/drawing/2014/main" id="{DDA36663-7465-4773-B31C-53D8076B140A}"/>
                </a:ext>
              </a:extLst>
            </p:cNvPr>
            <p:cNvSpPr/>
            <p:nvPr/>
          </p:nvSpPr>
          <p:spPr>
            <a:xfrm flipH="1">
              <a:off x="8808003" y="2748319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4" name="橢圓 293">
              <a:extLst>
                <a:ext uri="{FF2B5EF4-FFF2-40B4-BE49-F238E27FC236}">
                  <a16:creationId xmlns:a16="http://schemas.microsoft.com/office/drawing/2014/main" id="{26FA23B0-7D71-41F4-A4BF-F129FCEE417F}"/>
                </a:ext>
              </a:extLst>
            </p:cNvPr>
            <p:cNvSpPr/>
            <p:nvPr/>
          </p:nvSpPr>
          <p:spPr>
            <a:xfrm flipH="1">
              <a:off x="9132001" y="2752926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5" name="橢圓 294">
              <a:extLst>
                <a:ext uri="{FF2B5EF4-FFF2-40B4-BE49-F238E27FC236}">
                  <a16:creationId xmlns:a16="http://schemas.microsoft.com/office/drawing/2014/main" id="{35C0B68E-9206-41E0-8E34-7F5E60AA7C13}"/>
                </a:ext>
              </a:extLst>
            </p:cNvPr>
            <p:cNvSpPr/>
            <p:nvPr/>
          </p:nvSpPr>
          <p:spPr>
            <a:xfrm flipH="1">
              <a:off x="8483621" y="3058549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6" name="橢圓 295">
              <a:extLst>
                <a:ext uri="{FF2B5EF4-FFF2-40B4-BE49-F238E27FC236}">
                  <a16:creationId xmlns:a16="http://schemas.microsoft.com/office/drawing/2014/main" id="{3B0C3801-04EE-479E-B31D-B90606FBFE62}"/>
                </a:ext>
              </a:extLst>
            </p:cNvPr>
            <p:cNvSpPr/>
            <p:nvPr/>
          </p:nvSpPr>
          <p:spPr>
            <a:xfrm flipH="1">
              <a:off x="8808004" y="3059255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7" name="橢圓 296">
              <a:extLst>
                <a:ext uri="{FF2B5EF4-FFF2-40B4-BE49-F238E27FC236}">
                  <a16:creationId xmlns:a16="http://schemas.microsoft.com/office/drawing/2014/main" id="{6E7CF1C8-48C5-4B7C-BEE2-06C69BEB9D42}"/>
                </a:ext>
              </a:extLst>
            </p:cNvPr>
            <p:cNvSpPr/>
            <p:nvPr/>
          </p:nvSpPr>
          <p:spPr>
            <a:xfrm flipH="1">
              <a:off x="9142610" y="3053252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8" name="群組 297">
            <a:extLst>
              <a:ext uri="{FF2B5EF4-FFF2-40B4-BE49-F238E27FC236}">
                <a16:creationId xmlns:a16="http://schemas.microsoft.com/office/drawing/2014/main" id="{C15CD0CC-2FBF-4AA5-A2AA-FEE62C054A92}"/>
              </a:ext>
            </a:extLst>
          </p:cNvPr>
          <p:cNvGrpSpPr>
            <a:grpSpLocks noChangeAspect="1"/>
          </p:cNvGrpSpPr>
          <p:nvPr/>
        </p:nvGrpSpPr>
        <p:grpSpPr>
          <a:xfrm rot="1110799">
            <a:off x="8449402" y="4612004"/>
            <a:ext cx="698834" cy="664795"/>
            <a:chOff x="8483621" y="2442913"/>
            <a:chExt cx="875552" cy="832905"/>
          </a:xfrm>
        </p:grpSpPr>
        <p:sp>
          <p:nvSpPr>
            <p:cNvPr id="299" name="橢圓 298">
              <a:extLst>
                <a:ext uri="{FF2B5EF4-FFF2-40B4-BE49-F238E27FC236}">
                  <a16:creationId xmlns:a16="http://schemas.microsoft.com/office/drawing/2014/main" id="{7043B9A9-A27B-4D8C-8D99-58B7912B6137}"/>
                </a:ext>
              </a:extLst>
            </p:cNvPr>
            <p:cNvSpPr/>
            <p:nvPr/>
          </p:nvSpPr>
          <p:spPr>
            <a:xfrm flipH="1">
              <a:off x="8483621" y="2448213"/>
              <a:ext cx="216563" cy="2165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0" name="橢圓 299">
              <a:extLst>
                <a:ext uri="{FF2B5EF4-FFF2-40B4-BE49-F238E27FC236}">
                  <a16:creationId xmlns:a16="http://schemas.microsoft.com/office/drawing/2014/main" id="{A9E079A2-E268-4122-90E9-B7A0C04F831D}"/>
                </a:ext>
              </a:extLst>
            </p:cNvPr>
            <p:cNvSpPr/>
            <p:nvPr/>
          </p:nvSpPr>
          <p:spPr>
            <a:xfrm flipH="1">
              <a:off x="8802819" y="2448917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1" name="橢圓 300">
              <a:extLst>
                <a:ext uri="{FF2B5EF4-FFF2-40B4-BE49-F238E27FC236}">
                  <a16:creationId xmlns:a16="http://schemas.microsoft.com/office/drawing/2014/main" id="{C628BB9F-9B8F-4F27-8A60-1770AA36E4FF}"/>
                </a:ext>
              </a:extLst>
            </p:cNvPr>
            <p:cNvSpPr/>
            <p:nvPr/>
          </p:nvSpPr>
          <p:spPr>
            <a:xfrm flipH="1">
              <a:off x="9131997" y="2442913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2" name="橢圓 301">
              <a:extLst>
                <a:ext uri="{FF2B5EF4-FFF2-40B4-BE49-F238E27FC236}">
                  <a16:creationId xmlns:a16="http://schemas.microsoft.com/office/drawing/2014/main" id="{0DA0F283-E62D-4160-8312-BBFEA2E8549E}"/>
                </a:ext>
              </a:extLst>
            </p:cNvPr>
            <p:cNvSpPr/>
            <p:nvPr/>
          </p:nvSpPr>
          <p:spPr>
            <a:xfrm flipH="1">
              <a:off x="8483621" y="2747615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3" name="橢圓 302">
              <a:extLst>
                <a:ext uri="{FF2B5EF4-FFF2-40B4-BE49-F238E27FC236}">
                  <a16:creationId xmlns:a16="http://schemas.microsoft.com/office/drawing/2014/main" id="{1C2494F4-A269-4AA9-866F-2C47A4B09B1A}"/>
                </a:ext>
              </a:extLst>
            </p:cNvPr>
            <p:cNvSpPr/>
            <p:nvPr/>
          </p:nvSpPr>
          <p:spPr>
            <a:xfrm flipH="1">
              <a:off x="8808003" y="2748319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4" name="橢圓 303">
              <a:extLst>
                <a:ext uri="{FF2B5EF4-FFF2-40B4-BE49-F238E27FC236}">
                  <a16:creationId xmlns:a16="http://schemas.microsoft.com/office/drawing/2014/main" id="{E7E07DEF-3B13-4C4E-ADD2-F6070D62634A}"/>
                </a:ext>
              </a:extLst>
            </p:cNvPr>
            <p:cNvSpPr/>
            <p:nvPr/>
          </p:nvSpPr>
          <p:spPr>
            <a:xfrm flipH="1">
              <a:off x="9132001" y="2752926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5" name="橢圓 304">
              <a:extLst>
                <a:ext uri="{FF2B5EF4-FFF2-40B4-BE49-F238E27FC236}">
                  <a16:creationId xmlns:a16="http://schemas.microsoft.com/office/drawing/2014/main" id="{2109CAFC-D3BB-4136-8E2F-DE12A106776C}"/>
                </a:ext>
              </a:extLst>
            </p:cNvPr>
            <p:cNvSpPr/>
            <p:nvPr/>
          </p:nvSpPr>
          <p:spPr>
            <a:xfrm flipH="1">
              <a:off x="8483621" y="3058549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6" name="橢圓 305">
              <a:extLst>
                <a:ext uri="{FF2B5EF4-FFF2-40B4-BE49-F238E27FC236}">
                  <a16:creationId xmlns:a16="http://schemas.microsoft.com/office/drawing/2014/main" id="{B89261F5-A9FD-42EA-AC6E-19E9F7E12FAF}"/>
                </a:ext>
              </a:extLst>
            </p:cNvPr>
            <p:cNvSpPr/>
            <p:nvPr/>
          </p:nvSpPr>
          <p:spPr>
            <a:xfrm flipH="1">
              <a:off x="8808004" y="3059255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7" name="橢圓 306">
              <a:extLst>
                <a:ext uri="{FF2B5EF4-FFF2-40B4-BE49-F238E27FC236}">
                  <a16:creationId xmlns:a16="http://schemas.microsoft.com/office/drawing/2014/main" id="{4ADE759B-AE7C-457A-B982-BABA53B8F375}"/>
                </a:ext>
              </a:extLst>
            </p:cNvPr>
            <p:cNvSpPr/>
            <p:nvPr/>
          </p:nvSpPr>
          <p:spPr>
            <a:xfrm flipH="1">
              <a:off x="9142610" y="3053252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08" name="群組 307">
            <a:extLst>
              <a:ext uri="{FF2B5EF4-FFF2-40B4-BE49-F238E27FC236}">
                <a16:creationId xmlns:a16="http://schemas.microsoft.com/office/drawing/2014/main" id="{95C91B22-31D4-4357-88C3-FAC1FCCE52CC}"/>
              </a:ext>
            </a:extLst>
          </p:cNvPr>
          <p:cNvGrpSpPr>
            <a:grpSpLocks noChangeAspect="1"/>
          </p:cNvGrpSpPr>
          <p:nvPr/>
        </p:nvGrpSpPr>
        <p:grpSpPr>
          <a:xfrm rot="6442951">
            <a:off x="6118467" y="3681529"/>
            <a:ext cx="698834" cy="664795"/>
            <a:chOff x="8483621" y="2442913"/>
            <a:chExt cx="875552" cy="832905"/>
          </a:xfrm>
        </p:grpSpPr>
        <p:sp>
          <p:nvSpPr>
            <p:cNvPr id="309" name="橢圓 308">
              <a:extLst>
                <a:ext uri="{FF2B5EF4-FFF2-40B4-BE49-F238E27FC236}">
                  <a16:creationId xmlns:a16="http://schemas.microsoft.com/office/drawing/2014/main" id="{7CB1A85E-EB12-4EFA-AE67-51C85D088D96}"/>
                </a:ext>
              </a:extLst>
            </p:cNvPr>
            <p:cNvSpPr/>
            <p:nvPr/>
          </p:nvSpPr>
          <p:spPr>
            <a:xfrm flipH="1">
              <a:off x="8483621" y="2448213"/>
              <a:ext cx="216563" cy="2165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0" name="橢圓 309">
              <a:extLst>
                <a:ext uri="{FF2B5EF4-FFF2-40B4-BE49-F238E27FC236}">
                  <a16:creationId xmlns:a16="http://schemas.microsoft.com/office/drawing/2014/main" id="{0FD271D7-5F09-4DD9-B5FB-939FDD9F5101}"/>
                </a:ext>
              </a:extLst>
            </p:cNvPr>
            <p:cNvSpPr/>
            <p:nvPr/>
          </p:nvSpPr>
          <p:spPr>
            <a:xfrm flipH="1">
              <a:off x="8802819" y="2448917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1" name="橢圓 310">
              <a:extLst>
                <a:ext uri="{FF2B5EF4-FFF2-40B4-BE49-F238E27FC236}">
                  <a16:creationId xmlns:a16="http://schemas.microsoft.com/office/drawing/2014/main" id="{7E1E4D4F-1707-4755-89AA-BC301F1B80E0}"/>
                </a:ext>
              </a:extLst>
            </p:cNvPr>
            <p:cNvSpPr/>
            <p:nvPr/>
          </p:nvSpPr>
          <p:spPr>
            <a:xfrm flipH="1">
              <a:off x="9131997" y="2442913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2" name="橢圓 311">
              <a:extLst>
                <a:ext uri="{FF2B5EF4-FFF2-40B4-BE49-F238E27FC236}">
                  <a16:creationId xmlns:a16="http://schemas.microsoft.com/office/drawing/2014/main" id="{5F3BF603-65E5-4DE5-9789-D08869228C7E}"/>
                </a:ext>
              </a:extLst>
            </p:cNvPr>
            <p:cNvSpPr/>
            <p:nvPr/>
          </p:nvSpPr>
          <p:spPr>
            <a:xfrm flipH="1">
              <a:off x="8483621" y="2747615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3" name="橢圓 312">
              <a:extLst>
                <a:ext uri="{FF2B5EF4-FFF2-40B4-BE49-F238E27FC236}">
                  <a16:creationId xmlns:a16="http://schemas.microsoft.com/office/drawing/2014/main" id="{96FE0E1A-D314-42EB-BD76-3EC651EEC4F3}"/>
                </a:ext>
              </a:extLst>
            </p:cNvPr>
            <p:cNvSpPr/>
            <p:nvPr/>
          </p:nvSpPr>
          <p:spPr>
            <a:xfrm flipH="1">
              <a:off x="8808003" y="2748319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4" name="橢圓 313">
              <a:extLst>
                <a:ext uri="{FF2B5EF4-FFF2-40B4-BE49-F238E27FC236}">
                  <a16:creationId xmlns:a16="http://schemas.microsoft.com/office/drawing/2014/main" id="{D3EC0AD4-08EF-4F3F-B789-9366290E5643}"/>
                </a:ext>
              </a:extLst>
            </p:cNvPr>
            <p:cNvSpPr/>
            <p:nvPr/>
          </p:nvSpPr>
          <p:spPr>
            <a:xfrm flipH="1">
              <a:off x="9132001" y="2752926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5" name="橢圓 314">
              <a:extLst>
                <a:ext uri="{FF2B5EF4-FFF2-40B4-BE49-F238E27FC236}">
                  <a16:creationId xmlns:a16="http://schemas.microsoft.com/office/drawing/2014/main" id="{90EA0CFA-5117-4EE1-9D0D-5F1E7F1A7CDA}"/>
                </a:ext>
              </a:extLst>
            </p:cNvPr>
            <p:cNvSpPr/>
            <p:nvPr/>
          </p:nvSpPr>
          <p:spPr>
            <a:xfrm flipH="1">
              <a:off x="8483621" y="3058549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6" name="橢圓 315">
              <a:extLst>
                <a:ext uri="{FF2B5EF4-FFF2-40B4-BE49-F238E27FC236}">
                  <a16:creationId xmlns:a16="http://schemas.microsoft.com/office/drawing/2014/main" id="{8A358067-C80C-45F0-8A45-30F530C6AE37}"/>
                </a:ext>
              </a:extLst>
            </p:cNvPr>
            <p:cNvSpPr/>
            <p:nvPr/>
          </p:nvSpPr>
          <p:spPr>
            <a:xfrm flipH="1">
              <a:off x="8808004" y="3059255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7" name="橢圓 316">
              <a:extLst>
                <a:ext uri="{FF2B5EF4-FFF2-40B4-BE49-F238E27FC236}">
                  <a16:creationId xmlns:a16="http://schemas.microsoft.com/office/drawing/2014/main" id="{C4F81933-D0A2-40FE-8A13-E3BDC139549A}"/>
                </a:ext>
              </a:extLst>
            </p:cNvPr>
            <p:cNvSpPr/>
            <p:nvPr/>
          </p:nvSpPr>
          <p:spPr>
            <a:xfrm flipH="1">
              <a:off x="9142610" y="3053252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18" name="群組 317">
            <a:extLst>
              <a:ext uri="{FF2B5EF4-FFF2-40B4-BE49-F238E27FC236}">
                <a16:creationId xmlns:a16="http://schemas.microsoft.com/office/drawing/2014/main" id="{89E50263-BC65-4AD1-80CE-B7A1AA6833CC}"/>
              </a:ext>
            </a:extLst>
          </p:cNvPr>
          <p:cNvGrpSpPr>
            <a:grpSpLocks noChangeAspect="1"/>
          </p:cNvGrpSpPr>
          <p:nvPr/>
        </p:nvGrpSpPr>
        <p:grpSpPr>
          <a:xfrm rot="1110799">
            <a:off x="8091503" y="5784198"/>
            <a:ext cx="698834" cy="664795"/>
            <a:chOff x="8483621" y="2442913"/>
            <a:chExt cx="875552" cy="832905"/>
          </a:xfrm>
        </p:grpSpPr>
        <p:sp>
          <p:nvSpPr>
            <p:cNvPr id="319" name="橢圓 318">
              <a:extLst>
                <a:ext uri="{FF2B5EF4-FFF2-40B4-BE49-F238E27FC236}">
                  <a16:creationId xmlns:a16="http://schemas.microsoft.com/office/drawing/2014/main" id="{5F7CCC33-8778-48ED-B43B-706789A6752F}"/>
                </a:ext>
              </a:extLst>
            </p:cNvPr>
            <p:cNvSpPr/>
            <p:nvPr/>
          </p:nvSpPr>
          <p:spPr>
            <a:xfrm flipH="1">
              <a:off x="8483621" y="2448213"/>
              <a:ext cx="216563" cy="2165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0" name="橢圓 319">
              <a:extLst>
                <a:ext uri="{FF2B5EF4-FFF2-40B4-BE49-F238E27FC236}">
                  <a16:creationId xmlns:a16="http://schemas.microsoft.com/office/drawing/2014/main" id="{369693B6-CC84-451A-B3EA-595CB213F2D8}"/>
                </a:ext>
              </a:extLst>
            </p:cNvPr>
            <p:cNvSpPr/>
            <p:nvPr/>
          </p:nvSpPr>
          <p:spPr>
            <a:xfrm flipH="1">
              <a:off x="8802819" y="2448917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1" name="橢圓 320">
              <a:extLst>
                <a:ext uri="{FF2B5EF4-FFF2-40B4-BE49-F238E27FC236}">
                  <a16:creationId xmlns:a16="http://schemas.microsoft.com/office/drawing/2014/main" id="{D6254918-7045-4F21-80B9-9AB903C94B39}"/>
                </a:ext>
              </a:extLst>
            </p:cNvPr>
            <p:cNvSpPr/>
            <p:nvPr/>
          </p:nvSpPr>
          <p:spPr>
            <a:xfrm flipH="1">
              <a:off x="9131997" y="2442913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2" name="橢圓 321">
              <a:extLst>
                <a:ext uri="{FF2B5EF4-FFF2-40B4-BE49-F238E27FC236}">
                  <a16:creationId xmlns:a16="http://schemas.microsoft.com/office/drawing/2014/main" id="{91C7006E-251C-4711-9C64-0C0175ADFC15}"/>
                </a:ext>
              </a:extLst>
            </p:cNvPr>
            <p:cNvSpPr/>
            <p:nvPr/>
          </p:nvSpPr>
          <p:spPr>
            <a:xfrm flipH="1">
              <a:off x="8483621" y="2747615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3" name="橢圓 322">
              <a:extLst>
                <a:ext uri="{FF2B5EF4-FFF2-40B4-BE49-F238E27FC236}">
                  <a16:creationId xmlns:a16="http://schemas.microsoft.com/office/drawing/2014/main" id="{6383F619-25F2-4B01-B839-F809605FAB7C}"/>
                </a:ext>
              </a:extLst>
            </p:cNvPr>
            <p:cNvSpPr/>
            <p:nvPr/>
          </p:nvSpPr>
          <p:spPr>
            <a:xfrm flipH="1">
              <a:off x="8808003" y="2748319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4" name="橢圓 323">
              <a:extLst>
                <a:ext uri="{FF2B5EF4-FFF2-40B4-BE49-F238E27FC236}">
                  <a16:creationId xmlns:a16="http://schemas.microsoft.com/office/drawing/2014/main" id="{144C9F46-412A-48F7-BF4D-5056B206919D}"/>
                </a:ext>
              </a:extLst>
            </p:cNvPr>
            <p:cNvSpPr/>
            <p:nvPr/>
          </p:nvSpPr>
          <p:spPr>
            <a:xfrm flipH="1">
              <a:off x="9132001" y="2752926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5" name="橢圓 324">
              <a:extLst>
                <a:ext uri="{FF2B5EF4-FFF2-40B4-BE49-F238E27FC236}">
                  <a16:creationId xmlns:a16="http://schemas.microsoft.com/office/drawing/2014/main" id="{77DC532B-EE95-45C6-9A21-29CA7EF80396}"/>
                </a:ext>
              </a:extLst>
            </p:cNvPr>
            <p:cNvSpPr/>
            <p:nvPr/>
          </p:nvSpPr>
          <p:spPr>
            <a:xfrm flipH="1">
              <a:off x="8483621" y="3058549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6" name="橢圓 325">
              <a:extLst>
                <a:ext uri="{FF2B5EF4-FFF2-40B4-BE49-F238E27FC236}">
                  <a16:creationId xmlns:a16="http://schemas.microsoft.com/office/drawing/2014/main" id="{8FEB9F45-4EA4-4170-B052-30C2777E4481}"/>
                </a:ext>
              </a:extLst>
            </p:cNvPr>
            <p:cNvSpPr/>
            <p:nvPr/>
          </p:nvSpPr>
          <p:spPr>
            <a:xfrm flipH="1">
              <a:off x="8808004" y="3059255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7" name="橢圓 326">
              <a:extLst>
                <a:ext uri="{FF2B5EF4-FFF2-40B4-BE49-F238E27FC236}">
                  <a16:creationId xmlns:a16="http://schemas.microsoft.com/office/drawing/2014/main" id="{AA1E4A0C-099A-4E31-BA4F-98C75821BFC6}"/>
                </a:ext>
              </a:extLst>
            </p:cNvPr>
            <p:cNvSpPr/>
            <p:nvPr/>
          </p:nvSpPr>
          <p:spPr>
            <a:xfrm flipH="1">
              <a:off x="9142610" y="3053252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28" name="群組 327">
            <a:extLst>
              <a:ext uri="{FF2B5EF4-FFF2-40B4-BE49-F238E27FC236}">
                <a16:creationId xmlns:a16="http://schemas.microsoft.com/office/drawing/2014/main" id="{D24F7159-BA7D-4B2E-90D0-069A105DA5A6}"/>
              </a:ext>
            </a:extLst>
          </p:cNvPr>
          <p:cNvGrpSpPr>
            <a:grpSpLocks noChangeAspect="1"/>
          </p:cNvGrpSpPr>
          <p:nvPr/>
        </p:nvGrpSpPr>
        <p:grpSpPr>
          <a:xfrm rot="217261">
            <a:off x="5174825" y="2544912"/>
            <a:ext cx="551636" cy="524767"/>
            <a:chOff x="8483621" y="2442913"/>
            <a:chExt cx="875552" cy="832905"/>
          </a:xfrm>
        </p:grpSpPr>
        <p:sp>
          <p:nvSpPr>
            <p:cNvPr id="329" name="橢圓 328">
              <a:extLst>
                <a:ext uri="{FF2B5EF4-FFF2-40B4-BE49-F238E27FC236}">
                  <a16:creationId xmlns:a16="http://schemas.microsoft.com/office/drawing/2014/main" id="{EE3100E8-9D81-4B67-ACF3-2A32C8B61C5D}"/>
                </a:ext>
              </a:extLst>
            </p:cNvPr>
            <p:cNvSpPr/>
            <p:nvPr/>
          </p:nvSpPr>
          <p:spPr>
            <a:xfrm flipH="1">
              <a:off x="8483621" y="2448213"/>
              <a:ext cx="216563" cy="2165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0" name="橢圓 329">
              <a:extLst>
                <a:ext uri="{FF2B5EF4-FFF2-40B4-BE49-F238E27FC236}">
                  <a16:creationId xmlns:a16="http://schemas.microsoft.com/office/drawing/2014/main" id="{4C7CBFAC-321A-41E9-8E8F-78F95A17EA75}"/>
                </a:ext>
              </a:extLst>
            </p:cNvPr>
            <p:cNvSpPr/>
            <p:nvPr/>
          </p:nvSpPr>
          <p:spPr>
            <a:xfrm flipH="1">
              <a:off x="8802819" y="2448917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1" name="橢圓 330">
              <a:extLst>
                <a:ext uri="{FF2B5EF4-FFF2-40B4-BE49-F238E27FC236}">
                  <a16:creationId xmlns:a16="http://schemas.microsoft.com/office/drawing/2014/main" id="{D15CDE0B-91A0-4027-A971-2A32CA234822}"/>
                </a:ext>
              </a:extLst>
            </p:cNvPr>
            <p:cNvSpPr/>
            <p:nvPr/>
          </p:nvSpPr>
          <p:spPr>
            <a:xfrm flipH="1">
              <a:off x="9131997" y="2442913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2" name="橢圓 331">
              <a:extLst>
                <a:ext uri="{FF2B5EF4-FFF2-40B4-BE49-F238E27FC236}">
                  <a16:creationId xmlns:a16="http://schemas.microsoft.com/office/drawing/2014/main" id="{898921E7-1C7E-40E1-B090-490AF0B393F3}"/>
                </a:ext>
              </a:extLst>
            </p:cNvPr>
            <p:cNvSpPr/>
            <p:nvPr/>
          </p:nvSpPr>
          <p:spPr>
            <a:xfrm flipH="1">
              <a:off x="8483621" y="2747615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3" name="橢圓 332">
              <a:extLst>
                <a:ext uri="{FF2B5EF4-FFF2-40B4-BE49-F238E27FC236}">
                  <a16:creationId xmlns:a16="http://schemas.microsoft.com/office/drawing/2014/main" id="{8D385252-E755-4C99-8BDB-E87F2E2D0DEF}"/>
                </a:ext>
              </a:extLst>
            </p:cNvPr>
            <p:cNvSpPr/>
            <p:nvPr/>
          </p:nvSpPr>
          <p:spPr>
            <a:xfrm flipH="1">
              <a:off x="8808003" y="2748319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4" name="橢圓 333">
              <a:extLst>
                <a:ext uri="{FF2B5EF4-FFF2-40B4-BE49-F238E27FC236}">
                  <a16:creationId xmlns:a16="http://schemas.microsoft.com/office/drawing/2014/main" id="{88CF4AFD-B9BB-450C-83A8-2AA894FFEB6D}"/>
                </a:ext>
              </a:extLst>
            </p:cNvPr>
            <p:cNvSpPr/>
            <p:nvPr/>
          </p:nvSpPr>
          <p:spPr>
            <a:xfrm flipH="1">
              <a:off x="9132001" y="2752926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5" name="橢圓 334">
              <a:extLst>
                <a:ext uri="{FF2B5EF4-FFF2-40B4-BE49-F238E27FC236}">
                  <a16:creationId xmlns:a16="http://schemas.microsoft.com/office/drawing/2014/main" id="{170E43AB-9932-45A5-9128-94B529790028}"/>
                </a:ext>
              </a:extLst>
            </p:cNvPr>
            <p:cNvSpPr/>
            <p:nvPr/>
          </p:nvSpPr>
          <p:spPr>
            <a:xfrm flipH="1">
              <a:off x="8483621" y="3058549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6" name="橢圓 335">
              <a:extLst>
                <a:ext uri="{FF2B5EF4-FFF2-40B4-BE49-F238E27FC236}">
                  <a16:creationId xmlns:a16="http://schemas.microsoft.com/office/drawing/2014/main" id="{142DC87B-8C19-48F5-823E-51435EB15AFA}"/>
                </a:ext>
              </a:extLst>
            </p:cNvPr>
            <p:cNvSpPr/>
            <p:nvPr/>
          </p:nvSpPr>
          <p:spPr>
            <a:xfrm flipH="1">
              <a:off x="8808004" y="3059255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7" name="橢圓 336">
              <a:extLst>
                <a:ext uri="{FF2B5EF4-FFF2-40B4-BE49-F238E27FC236}">
                  <a16:creationId xmlns:a16="http://schemas.microsoft.com/office/drawing/2014/main" id="{524FC7DD-EA06-4834-9EB0-0B49FFF18A02}"/>
                </a:ext>
              </a:extLst>
            </p:cNvPr>
            <p:cNvSpPr/>
            <p:nvPr/>
          </p:nvSpPr>
          <p:spPr>
            <a:xfrm flipH="1">
              <a:off x="9142610" y="3053252"/>
              <a:ext cx="216563" cy="216563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08" name="標題 1">
            <a:extLst>
              <a:ext uri="{FF2B5EF4-FFF2-40B4-BE49-F238E27FC236}">
                <a16:creationId xmlns:a16="http://schemas.microsoft.com/office/drawing/2014/main" id="{5F3C9082-AB1A-4915-9E10-B93C861F9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33"/>
            <a:ext cx="8976320" cy="578396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Particle Filter Design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682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2A3E1A3B-C056-0849-9D0C-5D7C57FB206D}"/>
              </a:ext>
            </a:extLst>
          </p:cNvPr>
          <p:cNvSpPr txBox="1"/>
          <p:nvPr/>
        </p:nvSpPr>
        <p:spPr>
          <a:xfrm>
            <a:off x="5047675" y="1715317"/>
            <a:ext cx="6960093" cy="321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Define the invalid cases</a:t>
            </a:r>
            <a:r>
              <a:rPr lang="zh-TW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altLang="zh-TW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Any sampling point out of boundary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en-US" altLang="zh-TW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“Saturation” or “Value” below the threshold</a:t>
            </a:r>
            <a:r>
              <a:rPr lang="zh-TW" altLang="zh-TW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zh-TW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內容版面配置區 3">
            <a:extLst>
              <a:ext uri="{FF2B5EF4-FFF2-40B4-BE49-F238E27FC236}">
                <a16:creationId xmlns:a16="http://schemas.microsoft.com/office/drawing/2014/main" id="{E6A7BBE7-B1B4-1B47-A2F4-F6A4FC2CB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917" y="1624613"/>
            <a:ext cx="4734249" cy="3971589"/>
          </a:xfr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713439EA-2113-A24B-929A-650323A8D5E5}"/>
              </a:ext>
            </a:extLst>
          </p:cNvPr>
          <p:cNvGrpSpPr/>
          <p:nvPr/>
        </p:nvGrpSpPr>
        <p:grpSpPr>
          <a:xfrm rot="3580234">
            <a:off x="4211140" y="4998126"/>
            <a:ext cx="911276" cy="837961"/>
            <a:chOff x="8483619" y="2448213"/>
            <a:chExt cx="868496" cy="799427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7D847600-384A-6640-91B7-4B3C97234164}"/>
                </a:ext>
              </a:extLst>
            </p:cNvPr>
            <p:cNvSpPr/>
            <p:nvPr/>
          </p:nvSpPr>
          <p:spPr>
            <a:xfrm flipH="1">
              <a:off x="8483619" y="2454218"/>
              <a:ext cx="92820" cy="929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616934E-FA09-DA4D-81F6-13FE0537F992}"/>
                </a:ext>
              </a:extLst>
            </p:cNvPr>
            <p:cNvSpPr/>
            <p:nvPr/>
          </p:nvSpPr>
          <p:spPr>
            <a:xfrm flipH="1">
              <a:off x="8871650" y="2454218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4DC37FD-0774-084D-8EF5-5354AF5A47B3}"/>
                </a:ext>
              </a:extLst>
            </p:cNvPr>
            <p:cNvSpPr/>
            <p:nvPr/>
          </p:nvSpPr>
          <p:spPr>
            <a:xfrm flipH="1">
              <a:off x="9259295" y="2448213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670BA3D4-4DB0-D54E-92D8-4CC8EF134FD2}"/>
                </a:ext>
              </a:extLst>
            </p:cNvPr>
            <p:cNvSpPr/>
            <p:nvPr/>
          </p:nvSpPr>
          <p:spPr>
            <a:xfrm flipH="1">
              <a:off x="8483619" y="2800656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F9599438-620C-DD45-8C20-5E72CCEE5BF6}"/>
                </a:ext>
              </a:extLst>
            </p:cNvPr>
            <p:cNvSpPr/>
            <p:nvPr/>
          </p:nvSpPr>
          <p:spPr>
            <a:xfrm flipH="1">
              <a:off x="8871650" y="2801360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3DC179E-523C-A244-B929-A7971E051038}"/>
                </a:ext>
              </a:extLst>
            </p:cNvPr>
            <p:cNvSpPr/>
            <p:nvPr/>
          </p:nvSpPr>
          <p:spPr>
            <a:xfrm flipH="1">
              <a:off x="9259295" y="2800656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2C5663E2-3720-4B4F-839D-8B35226094CA}"/>
                </a:ext>
              </a:extLst>
            </p:cNvPr>
            <p:cNvSpPr/>
            <p:nvPr/>
          </p:nvSpPr>
          <p:spPr>
            <a:xfrm flipH="1">
              <a:off x="8483620" y="3154022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092CF1C4-E9F3-1D40-B697-4C23D86CC17B}"/>
                </a:ext>
              </a:extLst>
            </p:cNvPr>
            <p:cNvSpPr/>
            <p:nvPr/>
          </p:nvSpPr>
          <p:spPr>
            <a:xfrm flipH="1">
              <a:off x="8871650" y="3154726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DC3611C4-773A-7646-B802-265F6F3FBC8C}"/>
                </a:ext>
              </a:extLst>
            </p:cNvPr>
            <p:cNvSpPr/>
            <p:nvPr/>
          </p:nvSpPr>
          <p:spPr>
            <a:xfrm flipH="1">
              <a:off x="9256678" y="3154022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194265-434D-46D2-BD26-63C5AFB9D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55</a:t>
            </a:fld>
            <a:endParaRPr lang="zh-TW" altLang="en-US" dirty="0"/>
          </a:p>
        </p:txBody>
      </p:sp>
      <p:sp>
        <p:nvSpPr>
          <p:cNvPr id="21" name="標題 1">
            <a:extLst>
              <a:ext uri="{FF2B5EF4-FFF2-40B4-BE49-F238E27FC236}">
                <a16:creationId xmlns:a16="http://schemas.microsoft.com/office/drawing/2014/main" id="{8760CB1E-0E72-4B64-8566-874AC9DFF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33"/>
            <a:ext cx="8976320" cy="578396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Particle Filter Design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862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內容版面配置區 3">
            <a:extLst>
              <a:ext uri="{FF2B5EF4-FFF2-40B4-BE49-F238E27FC236}">
                <a16:creationId xmlns:a16="http://schemas.microsoft.com/office/drawing/2014/main" id="{E6A7BBE7-B1B4-1B47-A2F4-F6A4FC2CB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917" y="1624613"/>
            <a:ext cx="4734249" cy="3971589"/>
          </a:xfr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713439EA-2113-A24B-929A-650323A8D5E5}"/>
              </a:ext>
            </a:extLst>
          </p:cNvPr>
          <p:cNvGrpSpPr/>
          <p:nvPr/>
        </p:nvGrpSpPr>
        <p:grpSpPr>
          <a:xfrm rot="17358787">
            <a:off x="3011675" y="4139580"/>
            <a:ext cx="879692" cy="808919"/>
            <a:chOff x="8483619" y="2448213"/>
            <a:chExt cx="868496" cy="799427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7D847600-384A-6640-91B7-4B3C97234164}"/>
                </a:ext>
              </a:extLst>
            </p:cNvPr>
            <p:cNvSpPr/>
            <p:nvPr/>
          </p:nvSpPr>
          <p:spPr>
            <a:xfrm flipH="1">
              <a:off x="8483619" y="2454218"/>
              <a:ext cx="92820" cy="929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616934E-FA09-DA4D-81F6-13FE0537F992}"/>
                </a:ext>
              </a:extLst>
            </p:cNvPr>
            <p:cNvSpPr/>
            <p:nvPr/>
          </p:nvSpPr>
          <p:spPr>
            <a:xfrm flipH="1">
              <a:off x="8871650" y="2454218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4DC37FD-0774-084D-8EF5-5354AF5A47B3}"/>
                </a:ext>
              </a:extLst>
            </p:cNvPr>
            <p:cNvSpPr/>
            <p:nvPr/>
          </p:nvSpPr>
          <p:spPr>
            <a:xfrm flipH="1">
              <a:off x="9259295" y="2448213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670BA3D4-4DB0-D54E-92D8-4CC8EF134FD2}"/>
                </a:ext>
              </a:extLst>
            </p:cNvPr>
            <p:cNvSpPr/>
            <p:nvPr/>
          </p:nvSpPr>
          <p:spPr>
            <a:xfrm flipH="1">
              <a:off x="8483619" y="2800656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F9599438-620C-DD45-8C20-5E72CCEE5BF6}"/>
                </a:ext>
              </a:extLst>
            </p:cNvPr>
            <p:cNvSpPr/>
            <p:nvPr/>
          </p:nvSpPr>
          <p:spPr>
            <a:xfrm flipH="1">
              <a:off x="8871650" y="2801360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3DC179E-523C-A244-B929-A7971E051038}"/>
                </a:ext>
              </a:extLst>
            </p:cNvPr>
            <p:cNvSpPr/>
            <p:nvPr/>
          </p:nvSpPr>
          <p:spPr>
            <a:xfrm flipH="1">
              <a:off x="9259295" y="2800656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2C5663E2-3720-4B4F-839D-8B35226094CA}"/>
                </a:ext>
              </a:extLst>
            </p:cNvPr>
            <p:cNvSpPr/>
            <p:nvPr/>
          </p:nvSpPr>
          <p:spPr>
            <a:xfrm flipH="1">
              <a:off x="8483620" y="3154022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092CF1C4-E9F3-1D40-B697-4C23D86CC17B}"/>
                </a:ext>
              </a:extLst>
            </p:cNvPr>
            <p:cNvSpPr/>
            <p:nvPr/>
          </p:nvSpPr>
          <p:spPr>
            <a:xfrm flipH="1">
              <a:off x="8871650" y="3154726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DC3611C4-773A-7646-B802-265F6F3FBC8C}"/>
                </a:ext>
              </a:extLst>
            </p:cNvPr>
            <p:cNvSpPr/>
            <p:nvPr/>
          </p:nvSpPr>
          <p:spPr>
            <a:xfrm flipH="1">
              <a:off x="9256678" y="3154022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D3FCE7-161B-43FF-84C5-64BD1FC4C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56</a:t>
            </a:fld>
            <a:endParaRPr lang="zh-TW" altLang="en-US" dirty="0"/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123FC8B9-E98F-4F6B-9DAB-E678A29F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33"/>
            <a:ext cx="8976320" cy="578396"/>
          </a:xfrm>
        </p:spPr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Particle Filter Design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366651B-0573-4FFF-81DB-6E03CB77CB11}"/>
              </a:ext>
            </a:extLst>
          </p:cNvPr>
          <p:cNvSpPr txBox="1"/>
          <p:nvPr/>
        </p:nvSpPr>
        <p:spPr>
          <a:xfrm>
            <a:off x="5047675" y="1715317"/>
            <a:ext cx="6960093" cy="321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Define the invalid cases</a:t>
            </a:r>
            <a:r>
              <a:rPr lang="zh-TW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altLang="zh-TW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en-US" altLang="zh-TW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sampling point out of boundary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“Saturation” or “Value” below the threshold</a:t>
            </a:r>
            <a:r>
              <a:rPr lang="zh-TW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7834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402A49-266F-294E-B10A-C63F5F31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Likelihood Equation Design</a:t>
            </a:r>
            <a:endParaRPr kumimoji="1"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065FEC9-7C37-D74C-BEEC-9DC97AE75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66" t="18322" r="53042" b="69912"/>
          <a:stretch/>
        </p:blipFill>
        <p:spPr>
          <a:xfrm>
            <a:off x="325816" y="1613645"/>
            <a:ext cx="4141695" cy="4703283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5598EE12-159A-E143-809B-1D6862DF6E43}"/>
              </a:ext>
            </a:extLst>
          </p:cNvPr>
          <p:cNvGrpSpPr/>
          <p:nvPr/>
        </p:nvGrpSpPr>
        <p:grpSpPr>
          <a:xfrm>
            <a:off x="1343026" y="3124402"/>
            <a:ext cx="1684213" cy="1548712"/>
            <a:chOff x="8483619" y="2448213"/>
            <a:chExt cx="868496" cy="799427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91EF0B91-549B-8A44-BA32-480B67007594}"/>
                </a:ext>
              </a:extLst>
            </p:cNvPr>
            <p:cNvSpPr/>
            <p:nvPr/>
          </p:nvSpPr>
          <p:spPr>
            <a:xfrm flipH="1">
              <a:off x="8483619" y="2454218"/>
              <a:ext cx="92820" cy="929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FCE53D57-97C3-2747-9DE8-A3E903A4075E}"/>
                </a:ext>
              </a:extLst>
            </p:cNvPr>
            <p:cNvSpPr/>
            <p:nvPr/>
          </p:nvSpPr>
          <p:spPr>
            <a:xfrm flipH="1">
              <a:off x="8871650" y="2454218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65F7B992-C777-204B-AC70-8B6F62765B4B}"/>
                </a:ext>
              </a:extLst>
            </p:cNvPr>
            <p:cNvSpPr/>
            <p:nvPr/>
          </p:nvSpPr>
          <p:spPr>
            <a:xfrm flipH="1">
              <a:off x="9259295" y="2448213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F1C112AD-5CC4-0F4D-89C8-B193DA4B7F3A}"/>
                </a:ext>
              </a:extLst>
            </p:cNvPr>
            <p:cNvSpPr/>
            <p:nvPr/>
          </p:nvSpPr>
          <p:spPr>
            <a:xfrm flipH="1">
              <a:off x="8483619" y="2800656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EC9D1A79-B6B5-9B48-BFF9-D63FE2BD3883}"/>
                </a:ext>
              </a:extLst>
            </p:cNvPr>
            <p:cNvSpPr/>
            <p:nvPr/>
          </p:nvSpPr>
          <p:spPr>
            <a:xfrm flipH="1">
              <a:off x="8871650" y="2801360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626EB98D-03FA-D54F-9E53-0A751F4E08FE}"/>
                </a:ext>
              </a:extLst>
            </p:cNvPr>
            <p:cNvSpPr/>
            <p:nvPr/>
          </p:nvSpPr>
          <p:spPr>
            <a:xfrm flipH="1">
              <a:off x="9259295" y="2800656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B488967D-A8D7-3B44-8429-813F5F38C9BC}"/>
                </a:ext>
              </a:extLst>
            </p:cNvPr>
            <p:cNvSpPr/>
            <p:nvPr/>
          </p:nvSpPr>
          <p:spPr>
            <a:xfrm flipH="1">
              <a:off x="8483620" y="3154022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BF68172C-A58B-9444-A69F-F41B95684752}"/>
                </a:ext>
              </a:extLst>
            </p:cNvPr>
            <p:cNvSpPr/>
            <p:nvPr/>
          </p:nvSpPr>
          <p:spPr>
            <a:xfrm flipH="1">
              <a:off x="8871650" y="3154726"/>
              <a:ext cx="92820" cy="9291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9D7AA9F4-CEF3-3B4D-8483-DD9DEFA1A185}"/>
                </a:ext>
              </a:extLst>
            </p:cNvPr>
            <p:cNvSpPr/>
            <p:nvPr/>
          </p:nvSpPr>
          <p:spPr>
            <a:xfrm flipH="1">
              <a:off x="9256678" y="3154022"/>
              <a:ext cx="92820" cy="9291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BD50D96-6C78-D44C-897B-7824B9F737BC}"/>
                  </a:ext>
                </a:extLst>
              </p:cNvPr>
              <p:cNvSpPr/>
              <p:nvPr/>
            </p:nvSpPr>
            <p:spPr>
              <a:xfrm>
                <a:off x="5775072" y="1700738"/>
                <a:ext cx="4374146" cy="92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𝐿𝑖𝑘𝑒𝑙𝑖h𝑜𝑜𝑑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zh-TW" alt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func>
                        <m:func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sz="2400" i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TW" altLang="en-US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zh-TW" altLang="en-US" sz="2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2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zh-TW" altLang="en-US" sz="2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BD50D96-6C78-D44C-897B-7824B9F73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72" y="1700738"/>
                <a:ext cx="4374146" cy="929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F9D015A-F99A-D449-84DE-6843E5ECD5B6}"/>
                  </a:ext>
                </a:extLst>
              </p:cNvPr>
              <p:cNvSpPr/>
              <p:nvPr/>
            </p:nvSpPr>
            <p:spPr>
              <a:xfrm>
                <a:off x="5242509" y="2812225"/>
                <a:ext cx="5978240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zh-TW" alt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>
                          <a:latin typeface="Cambria Math" panose="02040503050406030204" pitchFamily="18" charset="0"/>
                        </a:rPr>
                        <m:t>angle</m:t>
                      </m:r>
                      <m:r>
                        <m:rPr>
                          <m:sty m:val="p"/>
                        </m:rPr>
                        <a:rPr lang="zh-TW" altLang="en-US" sz="2400">
                          <a:latin typeface="Cambria Math" panose="02040503050406030204" pitchFamily="18" charset="0"/>
                        </a:rPr>
                        <m:t>Diff</m:t>
                      </m:r>
                      <m:d>
                        <m:d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angle</m:t>
                          </m:r>
                          <m:d>
                            <m:d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d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angle</m:t>
                          </m:r>
                          <m:d>
                            <m:d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</m:e>
                      </m:d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400">
                          <a:latin typeface="Cambria Math" panose="02040503050406030204" pitchFamily="18" charset="0"/>
                        </a:rPr>
                        <m:t>TgtDiff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F9D015A-F99A-D449-84DE-6843E5ECD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509" y="2812225"/>
                <a:ext cx="5978240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43FECD8-A40A-C74C-B37F-8D74A7CC339C}"/>
                  </a:ext>
                </a:extLst>
              </p:cNvPr>
              <p:cNvSpPr/>
              <p:nvPr/>
            </p:nvSpPr>
            <p:spPr>
              <a:xfrm>
                <a:off x="1257589" y="2793876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</m:oMath>
                  </m:oMathPara>
                </a14:m>
                <a:endParaRPr lang="zh-TW" alt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43FECD8-A40A-C74C-B37F-8D74A7CC3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589" y="2793876"/>
                <a:ext cx="3770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2EB4D9C6-7ED6-A642-96C6-ADCF66A7D33E}"/>
              </a:ext>
            </a:extLst>
          </p:cNvPr>
          <p:cNvSpPr/>
          <p:nvPr/>
        </p:nvSpPr>
        <p:spPr>
          <a:xfrm>
            <a:off x="2723555" y="46505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54127DE-8BFD-9742-991F-B72D10663568}"/>
                  </a:ext>
                </a:extLst>
              </p:cNvPr>
              <p:cNvSpPr/>
              <p:nvPr/>
            </p:nvSpPr>
            <p:spPr>
              <a:xfrm>
                <a:off x="4440034" y="3505899"/>
                <a:ext cx="78629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>
                          <a:latin typeface="Cambria Math" panose="02040503050406030204" pitchFamily="18" charset="0"/>
                        </a:rPr>
                        <m:t>angleDiff</m:t>
                      </m:r>
                      <m:d>
                        <m:d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TW" alt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400"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400"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 ,180−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400"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400"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54127DE-8BFD-9742-991F-B72D10663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034" y="3505899"/>
                <a:ext cx="7862920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圖片 19">
            <a:extLst>
              <a:ext uri="{FF2B5EF4-FFF2-40B4-BE49-F238E27FC236}">
                <a16:creationId xmlns:a16="http://schemas.microsoft.com/office/drawing/2014/main" id="{D6AB03EC-FFDC-0E40-A7D9-C36DEA6400F1}"/>
              </a:ext>
            </a:extLst>
          </p:cNvPr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215">
            <a:off x="7396754" y="4191431"/>
            <a:ext cx="1888378" cy="1830064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6AF23B9-8279-F042-9369-222962FA8381}"/>
              </a:ext>
            </a:extLst>
          </p:cNvPr>
          <p:cNvCxnSpPr>
            <a:cxnSpLocks/>
          </p:cNvCxnSpPr>
          <p:nvPr/>
        </p:nvCxnSpPr>
        <p:spPr>
          <a:xfrm>
            <a:off x="6817895" y="5082980"/>
            <a:ext cx="283857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8575F18-7F19-8F44-A186-AF4D648EB01D}"/>
              </a:ext>
            </a:extLst>
          </p:cNvPr>
          <p:cNvCxnSpPr>
            <a:cxnSpLocks/>
          </p:cNvCxnSpPr>
          <p:nvPr/>
        </p:nvCxnSpPr>
        <p:spPr>
          <a:xfrm flipV="1">
            <a:off x="6817895" y="4787676"/>
            <a:ext cx="2768232" cy="67561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4BB8DA5-39FE-45DC-B676-59CAE78D6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57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33118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1BC6AFA-7943-4D3F-9875-21EC6CBB50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55" y="1372199"/>
            <a:ext cx="8445289" cy="43986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圓角矩形 2">
            <a:extLst>
              <a:ext uri="{FF2B5EF4-FFF2-40B4-BE49-F238E27FC236}">
                <a16:creationId xmlns:a16="http://schemas.microsoft.com/office/drawing/2014/main" id="{97071E74-A264-DE46-8DA2-A091A9437448}"/>
              </a:ext>
            </a:extLst>
          </p:cNvPr>
          <p:cNvSpPr/>
          <p:nvPr/>
        </p:nvSpPr>
        <p:spPr>
          <a:xfrm>
            <a:off x="8201566" y="4689980"/>
            <a:ext cx="2334827" cy="118073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F8FA6B0F-3866-F34A-BCDB-680DE62A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8F2E233-7A88-428B-B43C-9141AE1A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58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95679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D0011-07A9-EE45-9A7F-4A6977D6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Marker identification</a:t>
            </a:r>
            <a:endParaRPr kumimoji="1"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D65E4D1-B1EA-B246-AED8-C4F666B7D4AB}"/>
              </a:ext>
            </a:extLst>
          </p:cNvPr>
          <p:cNvGrpSpPr/>
          <p:nvPr/>
        </p:nvGrpSpPr>
        <p:grpSpPr>
          <a:xfrm>
            <a:off x="346465" y="1361220"/>
            <a:ext cx="4141695" cy="4703283"/>
            <a:chOff x="346465" y="1635540"/>
            <a:chExt cx="4141695" cy="4703283"/>
          </a:xfrm>
        </p:grpSpPr>
        <p:pic>
          <p:nvPicPr>
            <p:cNvPr id="4" name="內容版面配置區 3">
              <a:extLst>
                <a:ext uri="{FF2B5EF4-FFF2-40B4-BE49-F238E27FC236}">
                  <a16:creationId xmlns:a16="http://schemas.microsoft.com/office/drawing/2014/main" id="{9E9C3A63-D4ED-844B-9C47-1D34C9573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266" t="18322" r="53042" b="69912"/>
            <a:stretch/>
          </p:blipFill>
          <p:spPr>
            <a:xfrm>
              <a:off x="346465" y="1635540"/>
              <a:ext cx="4141695" cy="4703283"/>
            </a:xfrm>
            <a:prstGeom prst="rect">
              <a:avLst/>
            </a:prstGeom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F1CC55BE-9F2B-6E4D-B101-EEBAD3AAF7F6}"/>
                </a:ext>
              </a:extLst>
            </p:cNvPr>
            <p:cNvGrpSpPr/>
            <p:nvPr/>
          </p:nvGrpSpPr>
          <p:grpSpPr>
            <a:xfrm>
              <a:off x="1343022" y="3122614"/>
              <a:ext cx="1594211" cy="1550500"/>
              <a:chOff x="8483619" y="2447290"/>
              <a:chExt cx="822085" cy="800350"/>
            </a:xfrm>
          </p:grpSpPr>
          <p:sp>
            <p:nvSpPr>
              <p:cNvPr id="6" name="橢圓 5">
                <a:extLst>
                  <a:ext uri="{FF2B5EF4-FFF2-40B4-BE49-F238E27FC236}">
                    <a16:creationId xmlns:a16="http://schemas.microsoft.com/office/drawing/2014/main" id="{94794F00-97BF-064F-87D0-F679D461DD73}"/>
                  </a:ext>
                </a:extLst>
              </p:cNvPr>
              <p:cNvSpPr/>
              <p:nvPr/>
            </p:nvSpPr>
            <p:spPr>
              <a:xfrm flipH="1">
                <a:off x="8483619" y="2454218"/>
                <a:ext cx="92820" cy="9291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C291389F-0636-6248-B844-19D2B9091AEA}"/>
                  </a:ext>
                </a:extLst>
              </p:cNvPr>
              <p:cNvSpPr/>
              <p:nvPr/>
            </p:nvSpPr>
            <p:spPr>
              <a:xfrm flipH="1">
                <a:off x="8871650" y="2454218"/>
                <a:ext cx="92820" cy="9291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76210CD7-D461-7247-A19E-F8D797CD7D70}"/>
                  </a:ext>
                </a:extLst>
              </p:cNvPr>
              <p:cNvSpPr/>
              <p:nvPr/>
            </p:nvSpPr>
            <p:spPr>
              <a:xfrm flipH="1">
                <a:off x="9212883" y="2447290"/>
                <a:ext cx="92820" cy="9291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9" name="橢圓 8">
                <a:extLst>
                  <a:ext uri="{FF2B5EF4-FFF2-40B4-BE49-F238E27FC236}">
                    <a16:creationId xmlns:a16="http://schemas.microsoft.com/office/drawing/2014/main" id="{81A7ABBF-CF26-584E-AEFE-C423CDA09E5A}"/>
                  </a:ext>
                </a:extLst>
              </p:cNvPr>
              <p:cNvSpPr/>
              <p:nvPr/>
            </p:nvSpPr>
            <p:spPr>
              <a:xfrm flipH="1">
                <a:off x="8483619" y="2800656"/>
                <a:ext cx="92820" cy="9291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8AB86E5A-62D9-C74B-8BB3-353D1A5F7599}"/>
                  </a:ext>
                </a:extLst>
              </p:cNvPr>
              <p:cNvSpPr/>
              <p:nvPr/>
            </p:nvSpPr>
            <p:spPr>
              <a:xfrm flipH="1">
                <a:off x="8871650" y="2801360"/>
                <a:ext cx="92820" cy="9291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83532FFA-FD0E-134E-AECE-53E07ACA630B}"/>
                  </a:ext>
                </a:extLst>
              </p:cNvPr>
              <p:cNvSpPr/>
              <p:nvPr/>
            </p:nvSpPr>
            <p:spPr>
              <a:xfrm flipH="1">
                <a:off x="9212884" y="2800656"/>
                <a:ext cx="92820" cy="9291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F2599AE-F3E7-0149-A9E0-DCB5D374CF97}"/>
                  </a:ext>
                </a:extLst>
              </p:cNvPr>
              <p:cNvSpPr/>
              <p:nvPr/>
            </p:nvSpPr>
            <p:spPr>
              <a:xfrm flipH="1">
                <a:off x="8483620" y="3154022"/>
                <a:ext cx="92820" cy="9291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9F6F3CC0-924E-774C-B1AB-FEF5AA3C14F6}"/>
                  </a:ext>
                </a:extLst>
              </p:cNvPr>
              <p:cNvSpPr/>
              <p:nvPr/>
            </p:nvSpPr>
            <p:spPr>
              <a:xfrm flipH="1">
                <a:off x="8871650" y="3154726"/>
                <a:ext cx="92820" cy="92914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F9C34AFC-6328-124A-80FE-5A3E0B678757}"/>
                </a:ext>
              </a:extLst>
            </p:cNvPr>
            <p:cNvSpPr/>
            <p:nvPr/>
          </p:nvSpPr>
          <p:spPr>
            <a:xfrm flipH="1">
              <a:off x="2757240" y="4491750"/>
              <a:ext cx="179999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392EF22F-4DCE-5647-A4F3-E8B2794E26E7}"/>
                    </a:ext>
                  </a:extLst>
                </p:cNvPr>
                <p:cNvSpPr/>
                <p:nvPr/>
              </p:nvSpPr>
              <p:spPr>
                <a:xfrm>
                  <a:off x="1274161" y="3467497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TW" alt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392EF22F-4DCE-5647-A4F3-E8B2794E26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4161" y="3467497"/>
                  <a:ext cx="37702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1139DAF7-9C56-3E41-9193-AA33355843E2}"/>
                    </a:ext>
                  </a:extLst>
                </p:cNvPr>
                <p:cNvSpPr/>
                <p:nvPr/>
              </p:nvSpPr>
              <p:spPr>
                <a:xfrm>
                  <a:off x="1262094" y="4197700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TW" alt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1139DAF7-9C56-3E41-9193-AA33355843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094" y="4197700"/>
                  <a:ext cx="37702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76E2F0CF-3890-5F4F-A1B3-0305D41476BC}"/>
                    </a:ext>
                  </a:extLst>
                </p:cNvPr>
                <p:cNvSpPr/>
                <p:nvPr/>
              </p:nvSpPr>
              <p:spPr>
                <a:xfrm>
                  <a:off x="2004751" y="2784293"/>
                  <a:ext cx="370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zh-TW" alt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76E2F0CF-3890-5F4F-A1B3-0305D4147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4751" y="2784293"/>
                  <a:ext cx="37061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EED35100-BBC4-D84E-84A9-688A130B727E}"/>
                    </a:ext>
                  </a:extLst>
                </p:cNvPr>
                <p:cNvSpPr/>
                <p:nvPr/>
              </p:nvSpPr>
              <p:spPr>
                <a:xfrm>
                  <a:off x="2018903" y="3461470"/>
                  <a:ext cx="370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zh-TW" alt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EED35100-BBC4-D84E-84A9-688A130B72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8903" y="3461470"/>
                  <a:ext cx="37061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F42D7E6-2043-6F49-B347-84AF130817B0}"/>
                    </a:ext>
                  </a:extLst>
                </p:cNvPr>
                <p:cNvSpPr/>
                <p:nvPr/>
              </p:nvSpPr>
              <p:spPr>
                <a:xfrm>
                  <a:off x="2018903" y="4138647"/>
                  <a:ext cx="370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zh-TW" alt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F42D7E6-2043-6F49-B347-84AF130817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8903" y="4138647"/>
                  <a:ext cx="37061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930C856A-8B4C-A345-98AA-A1F2C99C6D5E}"/>
                    </a:ext>
                  </a:extLst>
                </p:cNvPr>
                <p:cNvSpPr/>
                <p:nvPr/>
              </p:nvSpPr>
              <p:spPr>
                <a:xfrm>
                  <a:off x="2671788" y="2784293"/>
                  <a:ext cx="370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oMath>
                    </m:oMathPara>
                  </a14:m>
                  <a:endParaRPr lang="zh-TW" alt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930C856A-8B4C-A345-98AA-A1F2C99C6D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788" y="2784293"/>
                  <a:ext cx="37061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FB9A572E-B98B-A146-A842-9FF7D80E2D3F}"/>
                    </a:ext>
                  </a:extLst>
                </p:cNvPr>
                <p:cNvSpPr/>
                <p:nvPr/>
              </p:nvSpPr>
              <p:spPr>
                <a:xfrm>
                  <a:off x="2671788" y="3473527"/>
                  <a:ext cx="370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oMath>
                    </m:oMathPara>
                  </a14:m>
                  <a:endParaRPr lang="zh-TW" alt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FB9A572E-B98B-A146-A842-9FF7D80E2D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788" y="3473527"/>
                  <a:ext cx="37061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EBA1D45D-7709-40D6-BEC3-00E545E10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59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3171F1A9-0A60-4144-BAA5-A57D214B175F}"/>
                  </a:ext>
                </a:extLst>
              </p:cNvPr>
              <p:cNvSpPr txBox="1"/>
              <p:nvPr/>
            </p:nvSpPr>
            <p:spPr>
              <a:xfrm>
                <a:off x="3779745" y="1467956"/>
                <a:ext cx="6075702" cy="23762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𝔻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TW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,6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,7</m:t>
                              </m:r>
                            </m:sub>
                          </m:sSub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altLang="zh-TW" sz="2800" i="1" dirty="0">
                  <a:latin typeface="Cambria Math" panose="02040503050406030204" pitchFamily="18" charset="0"/>
                </a:endParaRPr>
              </a:p>
              <a:p>
                <a:r>
                  <a:rPr lang="en-US" altLang="zh-TW" sz="2800" dirty="0"/>
                  <a:t>	 </a:t>
                </a:r>
                <a14:m>
                  <m:oMath xmlns:m="http://schemas.openxmlformats.org/officeDocument/2006/math">
                    <m:r>
                      <a:rPr lang="en-US" altLang="zh-TW" sz="2800" b="0" i="0" smtClean="0">
                        <a:latin typeface="Cambria Math" panose="02040503050406030204" pitchFamily="18" charset="0"/>
                      </a:rPr>
                      <m:t>          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,6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,7</m:t>
                            </m:r>
                          </m:sub>
                        </m:sSub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TW" sz="2800" i="1" dirty="0">
                  <a:latin typeface="Cambria Math" panose="02040503050406030204" pitchFamily="18" charset="0"/>
                </a:endParaRPr>
              </a:p>
              <a:p>
                <a:r>
                  <a:rPr lang="en-US" altLang="zh-TW" sz="2800" dirty="0">
                    <a:ea typeface="Cambria Math" panose="02040503050406030204" pitchFamily="18" charset="0"/>
                  </a:rPr>
                  <a:t> 				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zh-TW" sz="2800" i="1" dirty="0">
                  <a:latin typeface="Cambria Math" panose="02040503050406030204" pitchFamily="18" charset="0"/>
                </a:endParaRPr>
              </a:p>
              <a:p>
                <a:r>
                  <a:rPr lang="en-US" altLang="zh-TW" sz="2800" dirty="0"/>
                  <a:t>	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,6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,7</m:t>
                            </m:r>
                          </m:sub>
                        </m:sSub>
                      </m:e>
                    </m: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3171F1A9-0A60-4144-BAA5-A57D214B1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745" y="1467956"/>
                <a:ext cx="6075702" cy="23762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3091448E-C00C-4A69-9EF2-443396262105}"/>
                  </a:ext>
                </a:extLst>
              </p:cNvPr>
              <p:cNvSpPr txBox="1"/>
              <p:nvPr/>
            </p:nvSpPr>
            <p:spPr>
              <a:xfrm>
                <a:off x="5060640" y="4028098"/>
                <a:ext cx="41297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𝑑𝑖𝑐𝑡𝑖𝑜𝑛𝑎𝑟𝑦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3091448E-C00C-4A69-9EF2-443396262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640" y="4028098"/>
                <a:ext cx="4129720" cy="369332"/>
              </a:xfrm>
              <a:prstGeom prst="rect">
                <a:avLst/>
              </a:prstGeom>
              <a:blipFill>
                <a:blip r:embed="rId12"/>
                <a:stretch>
                  <a:fillRect l="-1475" r="-590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3276A47-B432-45AC-8730-167E46903A07}"/>
                  </a:ext>
                </a:extLst>
              </p:cNvPr>
              <p:cNvSpPr txBox="1"/>
              <p:nvPr/>
            </p:nvSpPr>
            <p:spPr>
              <a:xfrm>
                <a:off x="4324129" y="4758855"/>
                <a:ext cx="4141695" cy="10433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𝑎𝑟𝑐</m:t>
                          </m:r>
                          <m:limLow>
                            <m:limLow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zh-TW" altLang="en-US" sz="28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𝔻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3276A47-B432-45AC-8730-167E46903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129" y="4758855"/>
                <a:ext cx="4141695" cy="104336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82A8AB4-B458-40C7-A6FE-3FFB4063C52A}"/>
                  </a:ext>
                </a:extLst>
              </p:cNvPr>
              <p:cNvSpPr txBox="1"/>
              <p:nvPr/>
            </p:nvSpPr>
            <p:spPr>
              <a:xfrm>
                <a:off x="6916997" y="5662236"/>
                <a:ext cx="49167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𝑜𝑏𝑠𝑒𝑟𝑣𝑒𝑑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𝑎𝑛𝑔𝑙𝑒𝑠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E82A8AB4-B458-40C7-A6FE-3FFB4063C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997" y="5662236"/>
                <a:ext cx="4916795" cy="369332"/>
              </a:xfrm>
              <a:prstGeom prst="rect">
                <a:avLst/>
              </a:prstGeom>
              <a:blipFill>
                <a:blip r:embed="rId14"/>
                <a:stretch>
                  <a:fillRect l="-1117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881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91444" y="1412776"/>
            <a:ext cx="8291264" cy="466906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Propose a</a:t>
            </a:r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long-range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optical marker system </a:t>
            </a:r>
          </a:p>
          <a:p>
            <a:pPr marL="0" indent="0">
              <a:spcBef>
                <a:spcPts val="600"/>
              </a:spcBef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Utilize polarization cameras and polarizers</a:t>
            </a:r>
          </a:p>
          <a:p>
            <a:pPr>
              <a:spcBef>
                <a:spcPts val="6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Transparent markers can be placed atop objects without intrusive appearance</a:t>
            </a:r>
          </a:p>
          <a:p>
            <a:pPr>
              <a:spcBef>
                <a:spcPts val="600"/>
              </a:spcBef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2506-1BB9-4680-B5FF-E98FCA362BFA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891444" y="114300"/>
            <a:ext cx="5616624" cy="578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7903752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2BD4CE-E67B-D340-9E11-6E5041283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925" y="2072307"/>
            <a:ext cx="11055019" cy="4669060"/>
          </a:xfrm>
        </p:spPr>
        <p:txBody>
          <a:bodyPr/>
          <a:lstStyle/>
          <a:p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Valid Points</a:t>
            </a:r>
          </a:p>
          <a:p>
            <a:endParaRPr kumimoji="1"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Pilot polarizer pairing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1D0651-4A17-48F7-A0F6-46440D271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60</a:t>
            </a:fld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E2CB7D2-446D-4480-9CCE-CAC892421E31}"/>
              </a:ext>
            </a:extLst>
          </p:cNvPr>
          <p:cNvSpPr txBox="1">
            <a:spLocks/>
          </p:cNvSpPr>
          <p:nvPr/>
        </p:nvSpPr>
        <p:spPr>
          <a:xfrm>
            <a:off x="360948" y="1783109"/>
            <a:ext cx="8976320" cy="578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F4A5AB8F-E8B1-444E-9072-2047BA990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Challenge 3: Speedup the Process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2807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D46265-AA76-9D40-9048-082DB38A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33"/>
            <a:ext cx="8976320" cy="578396"/>
          </a:xfrm>
        </p:spPr>
        <p:txBody>
          <a:bodyPr/>
          <a:lstStyle/>
          <a:p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Valid Points</a:t>
            </a:r>
            <a:endParaRPr kumimoji="1"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86A098-C09A-0C46-9C46-E0D931232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09C03D-E175-C141-B7D2-5252920D7E79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418" y="1201639"/>
            <a:ext cx="5684276" cy="467563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2D5B8DB-39F5-D942-A0BE-A59CBB82FEE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932693" y="1201638"/>
            <a:ext cx="5671547" cy="4675633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A52A77-39BA-440D-94AF-970C809F1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61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44115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27514-7C18-D545-B3F5-0ABF7E67D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33"/>
            <a:ext cx="8976320" cy="578396"/>
          </a:xfrm>
        </p:spPr>
        <p:txBody>
          <a:bodyPr/>
          <a:lstStyle/>
          <a:p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Pilot Polarizer Pairing </a:t>
            </a:r>
            <a:endParaRPr kumimoji="1"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58E842-02EF-3043-BA3E-2865BE0BB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88A44C-3954-AC48-9A6D-9EBCB63FF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5295"/>
            <a:ext cx="6208127" cy="514235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6692F15-52BB-F540-B9BC-A36518507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790" y="1091580"/>
            <a:ext cx="5329438" cy="5649787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3342A0-4EF7-4A84-92F7-7313FF19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62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20555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27514-7C18-D545-B3F5-0ABF7E67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Pilot Polarizer Pairing </a:t>
            </a:r>
            <a:endParaRPr kumimoji="1"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58E842-02EF-3043-BA3E-2865BE0BB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88A44C-3954-AC48-9A6D-9EBCB63FF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2248"/>
            <a:ext cx="6432790" cy="532844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6692F15-52BB-F540-B9BC-A36518507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790" y="1091580"/>
            <a:ext cx="5329438" cy="5649787"/>
          </a:xfrm>
          <a:prstGeom prst="rect">
            <a:avLst/>
          </a:prstGeo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24CF2490-AF80-AB44-BC05-C3DA16BB1FDB}"/>
              </a:ext>
            </a:extLst>
          </p:cNvPr>
          <p:cNvSpPr/>
          <p:nvPr/>
        </p:nvSpPr>
        <p:spPr>
          <a:xfrm rot="3139556">
            <a:off x="7488874" y="4221992"/>
            <a:ext cx="3491284" cy="469232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5B31952-4F05-4AC8-B22A-E06426D7C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63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77499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9C2409EB-D0A8-484C-B418-11255AEF7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" y="1531120"/>
            <a:ext cx="4572000" cy="484682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641BD58-9517-3B40-8BE8-571CBA430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EF2B59D-2ADC-324B-ABA0-DC4323CF89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07001" y="1483068"/>
                <a:ext cx="6028022" cy="4785693"/>
              </a:xfrm>
            </p:spPr>
            <p:txBody>
              <a:bodyPr/>
              <a:lstStyle/>
              <a:p>
                <a:r>
                  <a:rPr kumimoji="1"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𝛉 = </a:t>
                </a:r>
                <a:r>
                  <a:rPr kumimoji="1" lang="en-US" altLang="zh-TW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atan</a:t>
                </a:r>
                <a:r>
                  <a:rPr kumimoji="1"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( B</a:t>
                </a:r>
                <a:r>
                  <a:rPr kumimoji="1" lang="en-US" altLang="zh-TW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r>
                  <a:rPr kumimoji="1"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-A</a:t>
                </a:r>
                <a:r>
                  <a:rPr kumimoji="1" lang="en-US" altLang="zh-TW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y </a:t>
                </a:r>
                <a:r>
                  <a:rPr kumimoji="1"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, B</a:t>
                </a:r>
                <a:r>
                  <a:rPr kumimoji="1" lang="en-US" altLang="zh-TW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kumimoji="1"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-A</a:t>
                </a:r>
                <a:r>
                  <a:rPr kumimoji="1" lang="en-US" altLang="zh-TW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x </a:t>
                </a:r>
                <a:r>
                  <a:rPr kumimoji="1"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)-45</a:t>
                </a:r>
              </a:p>
              <a:p>
                <a:endParaRPr kumimoji="1" lang="en-US" altLang="zh-TW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kumimoji="1"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scale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kumimoji="1" lang="en-US" altLang="zh-TW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1"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d>
                          <m:dPr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2∗</m:t>
                            </m:r>
                            <m:rad>
                              <m:radPr>
                                <m:degHide m:val="on"/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</m:den>
                    </m:f>
                  </m:oMath>
                </a14:m>
                <a:endParaRPr kumimoji="1"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EF2B59D-2ADC-324B-ABA0-DC4323CF8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07001" y="1483068"/>
                <a:ext cx="6028022" cy="4785693"/>
              </a:xfrm>
              <a:blipFill>
                <a:blip r:embed="rId4"/>
                <a:stretch>
                  <a:fillRect l="-2326" t="-16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圓角矩形 4">
            <a:extLst>
              <a:ext uri="{FF2B5EF4-FFF2-40B4-BE49-F238E27FC236}">
                <a16:creationId xmlns:a16="http://schemas.microsoft.com/office/drawing/2014/main" id="{27916D15-6402-DD43-8D22-53477EC4A6C1}"/>
              </a:ext>
            </a:extLst>
          </p:cNvPr>
          <p:cNvSpPr/>
          <p:nvPr/>
        </p:nvSpPr>
        <p:spPr>
          <a:xfrm rot="3139556">
            <a:off x="1229239" y="4348825"/>
            <a:ext cx="3408941" cy="311688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9F9D06-C614-934D-99D0-4F8BBB233229}"/>
              </a:ext>
            </a:extLst>
          </p:cNvPr>
          <p:cNvSpPr txBox="1"/>
          <p:nvPr/>
        </p:nvSpPr>
        <p:spPr>
          <a:xfrm>
            <a:off x="1768639" y="2538892"/>
            <a:ext cx="487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bg1"/>
                </a:solidFill>
              </a:rPr>
              <a:t>A</a:t>
            </a:r>
            <a:endParaRPr kumimoji="1" lang="zh-TW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8E9B6A6-BE4C-274F-9BCD-2C094FC79197}"/>
              </a:ext>
            </a:extLst>
          </p:cNvPr>
          <p:cNvSpPr txBox="1"/>
          <p:nvPr/>
        </p:nvSpPr>
        <p:spPr>
          <a:xfrm>
            <a:off x="3376860" y="5649787"/>
            <a:ext cx="487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bg1"/>
                </a:solidFill>
              </a:rPr>
              <a:t>B</a:t>
            </a:r>
            <a:endParaRPr kumimoji="1" lang="zh-TW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F909F1F-81A6-4439-BF86-E9889308E57B}"/>
              </a:ext>
            </a:extLst>
          </p:cNvPr>
          <p:cNvGrpSpPr/>
          <p:nvPr/>
        </p:nvGrpSpPr>
        <p:grpSpPr>
          <a:xfrm rot="10800000">
            <a:off x="2117217" y="3166461"/>
            <a:ext cx="1791484" cy="2377198"/>
            <a:chOff x="1974400" y="3316070"/>
            <a:chExt cx="1791484" cy="2377198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115B7142-3040-5249-8154-5BF388222BD2}"/>
                </a:ext>
              </a:extLst>
            </p:cNvPr>
            <p:cNvCxnSpPr>
              <a:cxnSpLocks/>
            </p:cNvCxnSpPr>
            <p:nvPr/>
          </p:nvCxnSpPr>
          <p:spPr>
            <a:xfrm>
              <a:off x="2012456" y="3316070"/>
              <a:ext cx="0" cy="237719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E324E3C7-DCBA-8C49-BBE9-D7F232AD5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4400" y="5693268"/>
              <a:ext cx="1791484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5D0FBBA5-A337-4FC2-96A2-FBA9E90F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64</a:t>
            </a:fld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D2406E-ECEC-4D8E-8ED6-E9EF1F2D1059}"/>
              </a:ext>
            </a:extLst>
          </p:cNvPr>
          <p:cNvSpPr txBox="1"/>
          <p:nvPr/>
        </p:nvSpPr>
        <p:spPr>
          <a:xfrm>
            <a:off x="5831082" y="5834453"/>
            <a:ext cx="602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Assign these value to particle’s parameters</a:t>
            </a:r>
            <a:endParaRPr lang="zh-TW" altLang="en-US" sz="2400" b="1" dirty="0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3F10A1C1-4AD8-431D-8E6B-18EB01F4C053}"/>
              </a:ext>
            </a:extLst>
          </p:cNvPr>
          <p:cNvSpPr/>
          <p:nvPr/>
        </p:nvSpPr>
        <p:spPr>
          <a:xfrm>
            <a:off x="8177185" y="4461188"/>
            <a:ext cx="1087654" cy="118859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2703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2506-1BB9-4680-B5FF-E98FCA362BFA}" type="slidenum">
              <a:rPr lang="zh-TW" altLang="en-US" smtClean="0"/>
              <a:t>65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ctrTitle"/>
          </p:nvPr>
        </p:nvSpPr>
        <p:spPr>
          <a:xfrm>
            <a:off x="2855640" y="3759176"/>
            <a:ext cx="6548264" cy="1470025"/>
          </a:xfrm>
        </p:spPr>
        <p:txBody>
          <a:bodyPr/>
          <a:lstStyle/>
          <a:p>
            <a:pPr algn="r"/>
            <a:r>
              <a:rPr kumimoji="1" lang="en-US" altLang="zh-TW" sz="5400" b="0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kumimoji="1" lang="zh-TW" altLang="en-US" sz="5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68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312FD3-9CB1-C14A-8890-ADF946BAC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Camera and Malus’ Law Applicability</a:t>
            </a:r>
            <a:endParaRPr kumimoji="1"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4D186B-0B21-4F56-8BF5-44512193FE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033" y="940178"/>
            <a:ext cx="8271933" cy="58011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54402F0-4B59-431D-9076-86DB365A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66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6757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7B4DCD5-12D7-4D10-A629-960EA38AE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888"/>
            <a:ext cx="8975725" cy="579437"/>
          </a:xfrm>
        </p:spPr>
        <p:txBody>
          <a:bodyPr/>
          <a:lstStyle/>
          <a:p>
            <a:r>
              <a:rPr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 Minimum difference between two cells</a:t>
            </a:r>
            <a:endParaRPr lang="zh-TW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B6CC2BC-DC61-4E4E-9C42-B449447017FF}"/>
              </a:ext>
            </a:extLst>
          </p:cNvPr>
          <p:cNvGrpSpPr/>
          <p:nvPr/>
        </p:nvGrpSpPr>
        <p:grpSpPr>
          <a:xfrm>
            <a:off x="206375" y="1220024"/>
            <a:ext cx="5889625" cy="4864865"/>
            <a:chOff x="469606" y="280402"/>
            <a:chExt cx="5448944" cy="450086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1C13AC9-8F26-4544-B218-CDB39C52C1EE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15" r="41317" b="5210"/>
            <a:stretch/>
          </p:blipFill>
          <p:spPr>
            <a:xfrm>
              <a:off x="469606" y="280402"/>
              <a:ext cx="5448944" cy="4500860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4ADD80B-B3CB-4A5D-AABC-DAE04CFDCBE6}"/>
                </a:ext>
              </a:extLst>
            </p:cNvPr>
            <p:cNvSpPr txBox="1"/>
            <p:nvPr/>
          </p:nvSpPr>
          <p:spPr>
            <a:xfrm>
              <a:off x="3649254" y="3541221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30°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74C7A7D-0D45-4639-AD18-53B0F6C9A1CC}"/>
                </a:ext>
              </a:extLst>
            </p:cNvPr>
            <p:cNvSpPr/>
            <p:nvPr/>
          </p:nvSpPr>
          <p:spPr>
            <a:xfrm>
              <a:off x="3663682" y="2868163"/>
              <a:ext cx="4876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31°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90A7004-DF46-4042-AF87-C7FC3C65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67</a:t>
            </a:fld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4EC3DF9-4EAE-4E44-9640-ADD22A67ACE7}"/>
              </a:ext>
            </a:extLst>
          </p:cNvPr>
          <p:cNvSpPr/>
          <p:nvPr/>
        </p:nvSpPr>
        <p:spPr>
          <a:xfrm>
            <a:off x="6245791" y="1833403"/>
            <a:ext cx="5588001" cy="3638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the region of 30 degree</a:t>
            </a:r>
          </a:p>
          <a:p>
            <a:pPr marL="342900" indent="-342900">
              <a:buAutoNum type="arabicPeriod"/>
            </a:pPr>
            <a:endParaRPr lang="en-US" altLang="zh-TW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an interval with the minimum and maximum polarization angles in the selected region</a:t>
            </a:r>
          </a:p>
          <a:p>
            <a:pPr marL="342900" indent="-342900">
              <a:buAutoNum type="arabicPeriod"/>
            </a:pPr>
            <a:endParaRPr lang="en-US" altLang="zh-TW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zh-TW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Preserve and mark pixels whose angles are within the interval</a:t>
            </a:r>
          </a:p>
        </p:txBody>
      </p:sp>
    </p:spTree>
    <p:extLst>
      <p:ext uri="{BB962C8B-B14F-4D97-AF65-F5344CB8AC3E}">
        <p14:creationId xmlns:p14="http://schemas.microsoft.com/office/powerpoint/2010/main" val="27445615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829FBD-5198-40E1-88DF-F42343A7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F11F686-2534-4E84-985A-6F3186926372}"/>
              </a:ext>
            </a:extLst>
          </p:cNvPr>
          <p:cNvGrpSpPr/>
          <p:nvPr/>
        </p:nvGrpSpPr>
        <p:grpSpPr>
          <a:xfrm>
            <a:off x="2682279" y="1118723"/>
            <a:ext cx="6670309" cy="5556716"/>
            <a:chOff x="885523" y="1366788"/>
            <a:chExt cx="5707781" cy="475488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FF8BAC56-42DD-4AB8-A933-628C0B893D2D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8" t="3170" r="43725" b="1794"/>
            <a:stretch/>
          </p:blipFill>
          <p:spPr>
            <a:xfrm>
              <a:off x="885523" y="1366788"/>
              <a:ext cx="5707781" cy="4754880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674FAEA9-3348-438F-B418-4E43A0A9F341}"/>
                </a:ext>
              </a:extLst>
            </p:cNvPr>
            <p:cNvSpPr txBox="1"/>
            <p:nvPr/>
          </p:nvSpPr>
          <p:spPr>
            <a:xfrm>
              <a:off x="4151086" y="4484914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30°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18960AF-F3B3-4144-81E2-F9AE2A53CFF4}"/>
                </a:ext>
              </a:extLst>
            </p:cNvPr>
            <p:cNvSpPr txBox="1"/>
            <p:nvPr/>
          </p:nvSpPr>
          <p:spPr>
            <a:xfrm>
              <a:off x="4049485" y="3674324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35°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4EFF3F8-EB76-41A8-A63D-C409731F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68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58403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321AF3-7A64-4595-85AB-FCAC8B25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E6978E8-4DE4-42FD-97D9-F64E966487F4}"/>
              </a:ext>
            </a:extLst>
          </p:cNvPr>
          <p:cNvGrpSpPr>
            <a:grpSpLocks noChangeAspect="1"/>
          </p:cNvGrpSpPr>
          <p:nvPr/>
        </p:nvGrpSpPr>
        <p:grpSpPr>
          <a:xfrm>
            <a:off x="2608446" y="1156414"/>
            <a:ext cx="6649993" cy="5558400"/>
            <a:chOff x="875899" y="1347537"/>
            <a:chExt cx="5678905" cy="474525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23813AF-80DE-4088-B7FE-190FA47C820B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6" t="2811" r="43665" b="1471"/>
            <a:stretch/>
          </p:blipFill>
          <p:spPr>
            <a:xfrm>
              <a:off x="875899" y="1347537"/>
              <a:ext cx="5678905" cy="4745255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EEF60DF8-C9EB-4F50-80BE-12640395E1F0}"/>
                </a:ext>
              </a:extLst>
            </p:cNvPr>
            <p:cNvSpPr txBox="1"/>
            <p:nvPr/>
          </p:nvSpPr>
          <p:spPr>
            <a:xfrm>
              <a:off x="4637315" y="4434113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30°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5B761BD-3A7A-488E-B94B-9CC92BC6F771}"/>
                </a:ext>
              </a:extLst>
            </p:cNvPr>
            <p:cNvSpPr txBox="1"/>
            <p:nvPr/>
          </p:nvSpPr>
          <p:spPr>
            <a:xfrm>
              <a:off x="4637315" y="3776347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39°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FC8AED-B439-4AD4-9035-396EC984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69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1511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2506-1BB9-4680-B5FF-E98FCA362BFA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ctrTitle"/>
          </p:nvPr>
        </p:nvSpPr>
        <p:spPr>
          <a:xfrm>
            <a:off x="2855640" y="3759176"/>
            <a:ext cx="6548264" cy="1470025"/>
          </a:xfrm>
        </p:spPr>
        <p:txBody>
          <a:bodyPr/>
          <a:lstStyle/>
          <a:p>
            <a:pPr algn="r"/>
            <a:r>
              <a:rPr kumimoji="1" lang="en-US" altLang="zh-TW" sz="5400" b="0" dirty="0">
                <a:latin typeface="Arial" panose="020B0604020202020204" pitchFamily="34" charset="0"/>
                <a:cs typeface="Arial" panose="020B0604020202020204" pitchFamily="34" charset="0"/>
              </a:rPr>
              <a:t>Preliminary</a:t>
            </a:r>
            <a:endParaRPr kumimoji="1" lang="zh-TW" altLang="en-US" sz="4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56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3C2A89-28CA-4DF7-98C6-6A557C63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Resolution of polarization marker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BA7B05-5B07-4A5B-A8F1-C0A59CF0F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1D8E7A-19D9-4412-89FC-840FEB17F85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18" y="1075237"/>
            <a:ext cx="6642010" cy="517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4E4206-EDB6-423E-9D13-456DFAAF7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138" y="1807029"/>
            <a:ext cx="5040000" cy="422725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8B74F8B-4291-49C0-BCBA-59B6FD474A12}"/>
              </a:ext>
            </a:extLst>
          </p:cNvPr>
          <p:cNvSpPr txBox="1"/>
          <p:nvPr/>
        </p:nvSpPr>
        <p:spPr>
          <a:xfrm>
            <a:off x="8460880" y="6128847"/>
            <a:ext cx="1646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10 meters</a:t>
            </a:r>
            <a:endParaRPr lang="zh-TW" altLang="en-US" sz="2800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621FD6-E3C2-4DD3-A304-E769C171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70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CA50EA1-ED70-433A-9F1E-E9E116F1E115}"/>
              </a:ext>
            </a:extLst>
          </p:cNvPr>
          <p:cNvSpPr txBox="1"/>
          <p:nvPr/>
        </p:nvSpPr>
        <p:spPr>
          <a:xfrm>
            <a:off x="2084515" y="6123545"/>
            <a:ext cx="264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Number of Pixels per cell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028465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3C2A89-28CA-4DF7-98C6-6A557C63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Resolution of polarization marker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BA7B05-5B07-4A5B-A8F1-C0A59CF0F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1D8E7A-19D9-4412-89FC-840FEB17F85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18" y="1075237"/>
            <a:ext cx="6642010" cy="517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16AB5D5-09BD-4D20-B274-A789FC4BA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386" y="1781449"/>
            <a:ext cx="5040000" cy="42288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50B4D68-EBD5-4B7E-A827-489067415CA1}"/>
              </a:ext>
            </a:extLst>
          </p:cNvPr>
          <p:cNvSpPr txBox="1"/>
          <p:nvPr/>
        </p:nvSpPr>
        <p:spPr>
          <a:xfrm>
            <a:off x="8449733" y="6128847"/>
            <a:ext cx="1662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20 meters</a:t>
            </a:r>
            <a:endParaRPr lang="zh-TW" altLang="en-US" sz="28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DD7074C-DC2F-4954-A3B4-B5499698D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71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FCD713-A963-47A8-9D58-A543702C7EE0}"/>
              </a:ext>
            </a:extLst>
          </p:cNvPr>
          <p:cNvSpPr txBox="1"/>
          <p:nvPr/>
        </p:nvSpPr>
        <p:spPr>
          <a:xfrm>
            <a:off x="2084515" y="6123545"/>
            <a:ext cx="264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Number of Pixels per cell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1332681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3C2A89-28CA-4DF7-98C6-6A557C63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Resolution of polarization marker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BA7B05-5B07-4A5B-A8F1-C0A59CF0F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1D8E7A-19D9-4412-89FC-840FEB17F85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18" y="1075237"/>
            <a:ext cx="6642010" cy="517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B7CE70C-B40F-4933-A651-D7DC7FB63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751" y="1864883"/>
            <a:ext cx="5026505" cy="42288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A13B773-E02E-4E0C-9E10-86A9D85028E9}"/>
              </a:ext>
            </a:extLst>
          </p:cNvPr>
          <p:cNvSpPr txBox="1"/>
          <p:nvPr/>
        </p:nvSpPr>
        <p:spPr>
          <a:xfrm>
            <a:off x="8458200" y="6128847"/>
            <a:ext cx="164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30 meters</a:t>
            </a:r>
            <a:endParaRPr lang="zh-TW" altLang="en-US" sz="280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484031-7DC1-4F3A-A00E-06DE4E12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72</a:t>
            </a:fld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E3D9B11-8FD3-4C3A-996D-2DA568AE570E}"/>
              </a:ext>
            </a:extLst>
          </p:cNvPr>
          <p:cNvSpPr txBox="1"/>
          <p:nvPr/>
        </p:nvSpPr>
        <p:spPr>
          <a:xfrm>
            <a:off x="2084515" y="6123545"/>
            <a:ext cx="264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Number of Pixels per cell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4913905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606A38-C340-4353-8114-59581BC97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Distance and Accuracy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FBF075-BAAC-456D-8C97-1BAD1C7AE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72AA02-0200-4415-98DF-F5C7F8B2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964" y="1071686"/>
            <a:ext cx="5908072" cy="494211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E0C50DF-300A-4EE5-8CB9-18B2AD83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73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4587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32E52-669F-4295-9628-AAD72E610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Distance and Accuracy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0BCC8A-B8A0-4684-9F86-14EA62852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925" y="1208212"/>
            <a:ext cx="11509458" cy="4860991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BD6732-B22F-4014-926A-A5E70E9AB74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30" y="1439395"/>
            <a:ext cx="5949071" cy="4460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36752D4-775F-4999-A459-1AB48F47F72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212" y="1524944"/>
            <a:ext cx="5834967" cy="43747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B75E7C-CA00-4553-B6F9-AB0871FE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74</a:t>
            </a:fld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3C877B-BC2F-47ED-A5F7-4B4CB60B0A52}"/>
              </a:ext>
            </a:extLst>
          </p:cNvPr>
          <p:cNvSpPr txBox="1"/>
          <p:nvPr/>
        </p:nvSpPr>
        <p:spPr>
          <a:xfrm>
            <a:off x="2786975" y="5713003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Indoor</a:t>
            </a:r>
            <a:endParaRPr lang="zh-TW" altLang="en-US" sz="28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2983DB2-8F45-4EA0-B115-D52DC88B1DA7}"/>
              </a:ext>
            </a:extLst>
          </p:cNvPr>
          <p:cNvSpPr txBox="1"/>
          <p:nvPr/>
        </p:nvSpPr>
        <p:spPr>
          <a:xfrm>
            <a:off x="8224351" y="5723638"/>
            <a:ext cx="1503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Outdoor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717135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004094-07C1-420A-8533-297780912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Resilience to Marker Rotation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5864FFA-B50B-4DF0-8D4B-B3BDEC666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918" y="1269000"/>
            <a:ext cx="2581875" cy="21600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043C0E7-789B-4123-A322-18482E20B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793" y="1269000"/>
            <a:ext cx="2581875" cy="216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CF42AC9-7F46-4EA8-93C6-1F800B02C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667" y="1269000"/>
            <a:ext cx="2581875" cy="2160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406FB2F-0978-4160-A865-A8604F45A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542" y="1269000"/>
            <a:ext cx="2581875" cy="216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CE1706B-E6FC-4C2A-B5CB-D17CFBFC7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917" y="3429000"/>
            <a:ext cx="2581875" cy="2160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52FB3CDC-C76C-470C-9D5D-A84B9962D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9667" y="3429000"/>
            <a:ext cx="2581875" cy="2160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2BA5B22C-39C8-42A2-B3E6-6AC79DB84D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7791" y="3429000"/>
            <a:ext cx="2581875" cy="21600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3CAEDFC-55CE-45E8-B256-9E5DBDEF30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1541" y="3413486"/>
            <a:ext cx="2581875" cy="2160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CD21D2B-83A0-448C-B982-3DCA8FF04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75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24531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296226-1F59-422D-950B-B9BA51A54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Resilience to Marker Rotation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62D1F92-960A-4FA6-9D52-766E21A0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76</a:t>
            </a:fld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F82714B-CA05-438D-8355-C43FE733A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6810" y="1079156"/>
            <a:ext cx="7372559" cy="5662211"/>
          </a:xfrm>
        </p:spPr>
      </p:pic>
    </p:spTree>
    <p:extLst>
      <p:ext uri="{BB962C8B-B14F-4D97-AF65-F5344CB8AC3E}">
        <p14:creationId xmlns:p14="http://schemas.microsoft.com/office/powerpoint/2010/main" val="25950502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C59AF-3E79-44D7-8100-6FAC95C64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Performance of Observation Angle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5A83223-7CA1-4721-910E-537AF36A5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290" y="1269000"/>
            <a:ext cx="2581875" cy="21600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FA4E12-722D-464E-9EFE-3E7638F4E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478" y="1269000"/>
            <a:ext cx="2581875" cy="216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6AEDC9D-31B8-4E94-819A-225BB7170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353" y="1269000"/>
            <a:ext cx="2581875" cy="216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A9508DA-9612-4C9D-8C2D-6FF41B58C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289" y="3429000"/>
            <a:ext cx="2581875" cy="216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FD31F98-1C40-4561-8A25-92B296BB38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477" y="3429000"/>
            <a:ext cx="2581875" cy="216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B76011D-5DB6-40CE-A235-0E2E51139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8351" y="3429000"/>
            <a:ext cx="2581875" cy="2160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AC77A0-5D41-48A2-A3CC-8BE80B36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77</a:t>
            </a:fld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516C76-85F1-416D-B513-888A4AAFEBA3}"/>
              </a:ext>
            </a:extLst>
          </p:cNvPr>
          <p:cNvSpPr/>
          <p:nvPr/>
        </p:nvSpPr>
        <p:spPr>
          <a:xfrm>
            <a:off x="3445844" y="1374856"/>
            <a:ext cx="831321" cy="543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tx1"/>
                </a:solidFill>
                <a:latin typeface="+mj-ea"/>
                <a:ea typeface="+mj-ea"/>
              </a:rPr>
              <a:t>0°</a:t>
            </a:r>
            <a:endParaRPr lang="zh-TW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CBF710F-5572-4E52-8CB0-76A77DCF1822}"/>
              </a:ext>
            </a:extLst>
          </p:cNvPr>
          <p:cNvSpPr/>
          <p:nvPr/>
        </p:nvSpPr>
        <p:spPr>
          <a:xfrm>
            <a:off x="5958038" y="1374855"/>
            <a:ext cx="880984" cy="543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tx1"/>
                </a:solidFill>
                <a:latin typeface="+mj-ea"/>
                <a:ea typeface="+mj-ea"/>
              </a:rPr>
              <a:t>10°</a:t>
            </a:r>
            <a:endParaRPr lang="zh-TW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F62125D-F551-4223-89BC-50D9ADCCE459}"/>
              </a:ext>
            </a:extLst>
          </p:cNvPr>
          <p:cNvSpPr/>
          <p:nvPr/>
        </p:nvSpPr>
        <p:spPr>
          <a:xfrm>
            <a:off x="8534226" y="1375951"/>
            <a:ext cx="880984" cy="543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tx1"/>
                </a:solidFill>
                <a:latin typeface="+mj-ea"/>
                <a:ea typeface="+mj-ea"/>
              </a:rPr>
              <a:t>20°</a:t>
            </a:r>
            <a:endParaRPr lang="zh-TW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4B10A71-B6C3-4FD6-B0A8-DB7F8F9BC204}"/>
              </a:ext>
            </a:extLst>
          </p:cNvPr>
          <p:cNvSpPr/>
          <p:nvPr/>
        </p:nvSpPr>
        <p:spPr>
          <a:xfrm>
            <a:off x="3387135" y="3534856"/>
            <a:ext cx="880984" cy="543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tx1"/>
                </a:solidFill>
                <a:latin typeface="+mj-ea"/>
                <a:ea typeface="+mj-ea"/>
              </a:rPr>
              <a:t>30°</a:t>
            </a:r>
            <a:endParaRPr lang="zh-TW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82649AF-1FC2-4E82-AC4B-424B773D9675}"/>
              </a:ext>
            </a:extLst>
          </p:cNvPr>
          <p:cNvSpPr/>
          <p:nvPr/>
        </p:nvSpPr>
        <p:spPr>
          <a:xfrm>
            <a:off x="5969010" y="3534855"/>
            <a:ext cx="880984" cy="543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tx1"/>
                </a:solidFill>
                <a:latin typeface="+mj-ea"/>
                <a:ea typeface="+mj-ea"/>
              </a:rPr>
              <a:t>40°</a:t>
            </a:r>
            <a:endParaRPr lang="zh-TW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EEAF319-5C90-4294-9A5C-B77F720F5BEC}"/>
              </a:ext>
            </a:extLst>
          </p:cNvPr>
          <p:cNvSpPr/>
          <p:nvPr/>
        </p:nvSpPr>
        <p:spPr>
          <a:xfrm>
            <a:off x="8534226" y="3534855"/>
            <a:ext cx="880984" cy="543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tx1"/>
                </a:solidFill>
                <a:latin typeface="+mj-ea"/>
                <a:ea typeface="+mj-ea"/>
              </a:rPr>
              <a:t>50°</a:t>
            </a:r>
            <a:endParaRPr lang="zh-TW" altLang="en-US" sz="3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902975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C59AF-3E79-44D7-8100-6FAC95C64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Performance of Observation Angle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A63E751-9258-4C5A-BCF4-52A55D40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78</a:t>
            </a:fld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8EA4A2D-C885-4692-AF37-6987BA16F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8C1ADF6-A5FA-4AAC-A0A9-FCA631C84C7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75" y="980727"/>
            <a:ext cx="7450650" cy="5587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04591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A11AF7-5277-4447-AA2F-2AC6A276A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Performance of Tracking Marker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5C6A3C-6109-49CB-B46C-30495F07A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A4F3AB-A4C4-4ECE-A91C-CA9A2FB5B8A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502" y="1153187"/>
            <a:ext cx="6870995" cy="47791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06BA9A-60BB-46F9-B886-4BFBF7166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79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4561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8DC7E435-4AE3-4A16-A7E1-9C5D59A26897}"/>
              </a:ext>
            </a:extLst>
          </p:cNvPr>
          <p:cNvSpPr txBox="1">
            <a:spLocks/>
          </p:cNvSpPr>
          <p:nvPr/>
        </p:nvSpPr>
        <p:spPr>
          <a:xfrm>
            <a:off x="1631504" y="44624"/>
            <a:ext cx="6912768" cy="578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Polarizer and </a:t>
            </a:r>
            <a:r>
              <a:rPr kumimoji="1"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Malus</a:t>
            </a:r>
            <a:r>
              <a:rPr kumimoji="1"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’ Law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8A158CB-229F-4423-B60F-4333B10FA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4067"/>
            <a:ext cx="12192000" cy="3729866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1435D6A-F693-4D90-904E-FAA80DE35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94618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2506-1BB9-4680-B5FF-E98FCA362BFA}" type="slidenum">
              <a:rPr lang="zh-TW" altLang="en-US" smtClean="0"/>
              <a:t>80</a:t>
            </a:fld>
            <a:endParaRPr lang="zh-TW" altLang="en-US"/>
          </a:p>
        </p:txBody>
      </p:sp>
      <p:sp>
        <p:nvSpPr>
          <p:cNvPr id="8" name="標題 1"/>
          <p:cNvSpPr>
            <a:spLocks noGrp="1"/>
          </p:cNvSpPr>
          <p:nvPr>
            <p:ph type="ctrTitle"/>
          </p:nvPr>
        </p:nvSpPr>
        <p:spPr>
          <a:xfrm>
            <a:off x="2855640" y="3759176"/>
            <a:ext cx="6548264" cy="1470025"/>
          </a:xfrm>
        </p:spPr>
        <p:txBody>
          <a:bodyPr/>
          <a:lstStyle/>
          <a:p>
            <a:pPr algn="r"/>
            <a:r>
              <a:rPr kumimoji="1" lang="en-US" altLang="zh-TW" sz="5400" b="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kumimoji="1" lang="zh-TW" altLang="en-US" sz="5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4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32319" y="1340768"/>
            <a:ext cx="8291264" cy="4526632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Design and implement a long range detection and identification tracking systems</a:t>
            </a:r>
          </a:p>
          <a:p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Utilize polarization information to filter uninteresting area</a:t>
            </a:r>
          </a:p>
          <a:p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Propose a solution to compensate for marker rotation</a:t>
            </a:r>
          </a:p>
          <a:p>
            <a:pPr marL="0" indent="0">
              <a:buNone/>
            </a:pP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Identification accuracy: 100% at 30 m indoor and 85% at 20 m outdoor</a:t>
            </a:r>
            <a:endParaRPr lang="zh-TW" altLang="en-US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2506-1BB9-4680-B5FF-E98FCA362BFA}" type="slidenum">
              <a:rPr lang="zh-TW" altLang="en-US" smtClean="0"/>
              <a:t>81</a:t>
            </a:fld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596008" y="114300"/>
            <a:ext cx="7596336" cy="578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541175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32319" y="1340768"/>
            <a:ext cx="8291264" cy="466906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Multithreads version</a:t>
            </a:r>
          </a:p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Anti-polarization noise</a:t>
            </a:r>
          </a:p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Expanding number of marker’s cell</a:t>
            </a:r>
          </a:p>
          <a:p>
            <a:pPr lvl="1"/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TW" altLang="en-US"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2506-1BB9-4680-B5FF-E98FCA362BFA}" type="slidenum">
              <a:rPr lang="zh-TW" altLang="en-US" smtClean="0"/>
              <a:t>82</a:t>
            </a:fld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596008" y="114300"/>
            <a:ext cx="7596336" cy="578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6079590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2ACB4A3-11BF-4639-947F-F91C79C3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Thank you for listening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0F2A4CD-D3F7-41FA-94BA-D5DAAE85955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83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794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E655E0-E477-4F8F-9C99-ED514B75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8A0AAA9-268C-477D-9C62-C76F6D3B88A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84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5DD053-9844-443A-B457-7FC712F75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83" y="56056"/>
            <a:ext cx="11516033" cy="680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93460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0645D3-DCFA-4B77-9872-CF87FA11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A92E5E0-B474-4D03-8069-CC47F6D219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85</a:t>
            </a:fld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D836770-783B-4E47-A92E-E4972C5A4438}"/>
              </a:ext>
            </a:extLst>
          </p:cNvPr>
          <p:cNvGrpSpPr/>
          <p:nvPr/>
        </p:nvGrpSpPr>
        <p:grpSpPr>
          <a:xfrm>
            <a:off x="1754882" y="114006"/>
            <a:ext cx="8682235" cy="6629987"/>
            <a:chOff x="0" y="0"/>
            <a:chExt cx="3666490" cy="274891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2202E75-9D5D-471A-9BBA-F3DF8CA1A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666490" cy="2748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22495AEE-FEF4-4537-B1AA-631384142AE5}"/>
                </a:ext>
              </a:extLst>
            </p:cNvPr>
            <p:cNvSpPr/>
            <p:nvPr/>
          </p:nvSpPr>
          <p:spPr>
            <a:xfrm>
              <a:off x="76200" y="885092"/>
              <a:ext cx="228600" cy="304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5059434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64D956-7082-4C4B-BE8C-CA05511EB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0118211-01DA-48EE-8CD3-DA050327C4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E31375A4-56A4-47D6-9801-1991572033F7}" type="slidenum">
              <a:rPr lang="en-US" altLang="zh-TW" smtClean="0"/>
              <a:pPr/>
              <a:t>86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73BD8FF-CC57-4C3F-BC8C-2453106EE3B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53" y="99917"/>
            <a:ext cx="8619822" cy="665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4957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12506-1BB9-4680-B5FF-E98FCA362BFA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631504" y="44624"/>
            <a:ext cx="6912768" cy="5783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Polarizer and </a:t>
            </a:r>
            <a:r>
              <a:rPr kumimoji="1" lang="en-US" altLang="zh-TW" sz="3200" dirty="0" err="1">
                <a:latin typeface="Arial" panose="020B0604020202020204" pitchFamily="34" charset="0"/>
                <a:cs typeface="Arial" panose="020B0604020202020204" pitchFamily="34" charset="0"/>
              </a:rPr>
              <a:t>Malus</a:t>
            </a:r>
            <a:r>
              <a:rPr kumimoji="1" lang="en-US" altLang="zh-TW" sz="3200" dirty="0">
                <a:latin typeface="Arial" panose="020B0604020202020204" pitchFamily="34" charset="0"/>
                <a:cs typeface="Arial" panose="020B0604020202020204" pitchFamily="34" charset="0"/>
              </a:rPr>
              <a:t>’ Law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" t="12844" r="316" b="18114"/>
          <a:stretch/>
        </p:blipFill>
        <p:spPr>
          <a:xfrm>
            <a:off x="2200850" y="3412357"/>
            <a:ext cx="5616624" cy="1901902"/>
          </a:xfrm>
          <a:prstGeom prst="rect">
            <a:avLst/>
          </a:prstGeom>
        </p:spPr>
      </p:pic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1991544" y="1196752"/>
            <a:ext cx="8352928" cy="1872208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Human eyes cannot perceive light’s polarization state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intensity of polarized light passing through a second polarizer is:</a:t>
            </a:r>
          </a:p>
          <a:p>
            <a:pPr marL="457200" lvl="1" indent="0">
              <a:buNone/>
            </a:pP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5.googleusercontent.com/PUrL7NUlrNp4ilL3suhsLqLha0djzfJbO7F2eJ0GKIS3RpT1kYaCQv_zvlUG8JCFCcTD969L07Y_c8nY6uInZMDs-KhQ_o0gnZyNKQdXshInBgS8o5o5Zh0wd4U8Ok_d35A7y_heAJ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756" y="4212947"/>
            <a:ext cx="1741629" cy="55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433549" y="5693186"/>
                <a:ext cx="53964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Intensity of light pass through first polarizer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549" y="5693186"/>
                <a:ext cx="5396477" cy="400110"/>
              </a:xfrm>
              <a:prstGeom prst="rect">
                <a:avLst/>
              </a:prstGeom>
              <a:blipFill>
                <a:blip r:embed="rId5"/>
                <a:stretch>
                  <a:fillRect t="-10606" r="-452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268546" y="6125234"/>
                <a:ext cx="37989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altLang="zh-TW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angle between two polarizers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546" y="6125234"/>
                <a:ext cx="3798925" cy="400110"/>
              </a:xfrm>
              <a:prstGeom prst="rect">
                <a:avLst/>
              </a:prstGeom>
              <a:blipFill>
                <a:blip r:embed="rId6"/>
                <a:stretch>
                  <a:fillRect t="-10769" r="-963" b="-261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317193" y="4772436"/>
            <a:ext cx="14798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Unpolarized</a:t>
            </a:r>
            <a:r>
              <a:rPr lang="en-US" altLang="zh-TW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zh-TW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333417" y="4798894"/>
            <a:ext cx="12105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Polarized </a:t>
            </a:r>
          </a:p>
          <a:p>
            <a:pPr algn="ctr"/>
            <a:r>
              <a:rPr lang="en-US" altLang="zh-TW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751870" y="3851756"/>
                <a:ext cx="4131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870" y="3851756"/>
                <a:ext cx="41312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/>
          <p:cNvCxnSpPr/>
          <p:nvPr/>
        </p:nvCxnSpPr>
        <p:spPr>
          <a:xfrm flipV="1">
            <a:off x="5231904" y="3501008"/>
            <a:ext cx="216024" cy="2880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6883222" y="3501008"/>
            <a:ext cx="216024" cy="2880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871864" y="3176316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TW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Polarizer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600056" y="3178312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Polarizer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647307"/>
      </p:ext>
    </p:extLst>
  </p:cSld>
  <p:clrMapOvr>
    <a:masterClrMapping/>
  </p:clrMapOvr>
</p:sld>
</file>

<file path=ppt/theme/theme1.xml><?xml version="1.0" encoding="utf-8"?>
<a:theme xmlns:a="http://schemas.openxmlformats.org/drawingml/2006/main" name="mvnl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sa1">
      <a:majorFont>
        <a:latin typeface="Consolas"/>
        <a:ea typeface="微軟正黑體"/>
        <a:cs typeface=""/>
      </a:majorFont>
      <a:minorFont>
        <a:latin typeface="Corbe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vnl_theme" id="{DC20D2E8-9696-491E-86BC-E5EADD2A4FF3}" vid="{5DD56F98-C267-46CF-8024-F120756E02C5}"/>
    </a:ext>
  </a:extLst>
</a:theme>
</file>

<file path=ppt/theme/theme2.xml><?xml version="1.0" encoding="utf-8"?>
<a:theme xmlns:a="http://schemas.openxmlformats.org/drawingml/2006/main" name="CCC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4D4D4D"/>
      </a:accent1>
      <a:accent2>
        <a:srgbClr val="DA8E00"/>
      </a:accent2>
      <a:accent3>
        <a:srgbClr val="D93700"/>
      </a:accent3>
      <a:accent4>
        <a:srgbClr val="B2040A"/>
      </a:accent4>
      <a:accent5>
        <a:srgbClr val="22AC56"/>
      </a:accent5>
      <a:accent6>
        <a:srgbClr val="1277B5"/>
      </a:accent6>
      <a:hlink>
        <a:srgbClr val="1277B5"/>
      </a:hlink>
      <a:folHlink>
        <a:srgbClr val="A22F73"/>
      </a:folHlink>
    </a:clrScheme>
    <a:fontScheme name="CCC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CC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4D4D4D"/>
      </a:accent1>
      <a:accent2>
        <a:srgbClr val="DA8E00"/>
      </a:accent2>
      <a:accent3>
        <a:srgbClr val="D93700"/>
      </a:accent3>
      <a:accent4>
        <a:srgbClr val="B2040A"/>
      </a:accent4>
      <a:accent5>
        <a:srgbClr val="22AC56"/>
      </a:accent5>
      <a:accent6>
        <a:srgbClr val="1277B5"/>
      </a:accent6>
      <a:hlink>
        <a:srgbClr val="1277B5"/>
      </a:hlink>
      <a:folHlink>
        <a:srgbClr val="A22F73"/>
      </a:folHlink>
    </a:clrScheme>
    <a:fontScheme name="CCC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CC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4D4D4D"/>
      </a:accent1>
      <a:accent2>
        <a:srgbClr val="DA8E00"/>
      </a:accent2>
      <a:accent3>
        <a:srgbClr val="D93700"/>
      </a:accent3>
      <a:accent4>
        <a:srgbClr val="B2040A"/>
      </a:accent4>
      <a:accent5>
        <a:srgbClr val="22AC56"/>
      </a:accent5>
      <a:accent6>
        <a:srgbClr val="1277B5"/>
      </a:accent6>
      <a:hlink>
        <a:srgbClr val="1277B5"/>
      </a:hlink>
      <a:folHlink>
        <a:srgbClr val="A22F73"/>
      </a:folHlink>
    </a:clrScheme>
    <a:fontScheme name="CCC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CCC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4D4D4D"/>
      </a:accent1>
      <a:accent2>
        <a:srgbClr val="DA8E00"/>
      </a:accent2>
      <a:accent3>
        <a:srgbClr val="D93700"/>
      </a:accent3>
      <a:accent4>
        <a:srgbClr val="B2040A"/>
      </a:accent4>
      <a:accent5>
        <a:srgbClr val="22AC56"/>
      </a:accent5>
      <a:accent6>
        <a:srgbClr val="1277B5"/>
      </a:accent6>
      <a:hlink>
        <a:srgbClr val="1277B5"/>
      </a:hlink>
      <a:folHlink>
        <a:srgbClr val="A22F73"/>
      </a:folHlink>
    </a:clrScheme>
    <a:fontScheme name="CCC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D4D4D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Neue Bold Condensed" charset="0"/>
            <a:ea typeface="ヒラギノ角ゴ ProN W6" charset="0"/>
            <a:cs typeface="ヒラギノ角ゴ ProN W6" charset="0"/>
            <a:sym typeface="Helvetica Neue Bold Condense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佈景主題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佈景主題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mvnl_theme</Template>
  <TotalTime>8000</TotalTime>
  <Words>2942</Words>
  <Application>Microsoft Office PowerPoint</Application>
  <PresentationFormat>寬螢幕</PresentationFormat>
  <Paragraphs>603</Paragraphs>
  <Slides>86</Slides>
  <Notes>77</Notes>
  <HiddenSlides>4</HiddenSlides>
  <MMClips>3</MMClips>
  <ScaleCrop>false</ScaleCrop>
  <HeadingPairs>
    <vt:vector size="4" baseType="variant">
      <vt:variant>
        <vt:lpstr>佈景主題</vt:lpstr>
      </vt:variant>
      <vt:variant>
        <vt:i4>5</vt:i4>
      </vt:variant>
      <vt:variant>
        <vt:lpstr>投影片標題</vt:lpstr>
      </vt:variant>
      <vt:variant>
        <vt:i4>86</vt:i4>
      </vt:variant>
    </vt:vector>
  </HeadingPairs>
  <TitlesOfParts>
    <vt:vector size="91" baseType="lpstr">
      <vt:lpstr>mvnl_theme</vt:lpstr>
      <vt:lpstr>CCC template</vt:lpstr>
      <vt:lpstr>1_CCC template</vt:lpstr>
      <vt:lpstr>2_CCC template</vt:lpstr>
      <vt:lpstr>3_CCC template</vt:lpstr>
      <vt:lpstr>Polarized Marker Detection and Identification System 偏振片標籤偵測與識別系統</vt:lpstr>
      <vt:lpstr>Outline</vt:lpstr>
      <vt:lpstr>Introduction</vt:lpstr>
      <vt:lpstr>PowerPoint 簡報</vt:lpstr>
      <vt:lpstr>PowerPoint 簡報</vt:lpstr>
      <vt:lpstr>PowerPoint 簡報</vt:lpstr>
      <vt:lpstr>Preliminary</vt:lpstr>
      <vt:lpstr>PowerPoint 簡報</vt:lpstr>
      <vt:lpstr>PowerPoint 簡報</vt:lpstr>
      <vt:lpstr>Malus’ Law Illustration</vt:lpstr>
      <vt:lpstr>Polarization Camera</vt:lpstr>
      <vt:lpstr>Polarization Camera</vt:lpstr>
      <vt:lpstr>Polarization Camera</vt:lpstr>
      <vt:lpstr>Polarization Camera</vt:lpstr>
      <vt:lpstr>Polarization Camera</vt:lpstr>
      <vt:lpstr>PowerPoint 簡報</vt:lpstr>
      <vt:lpstr>PowerPoint 簡報</vt:lpstr>
      <vt:lpstr>Particle Filter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System Design</vt:lpstr>
      <vt:lpstr>Marker Design - Overview</vt:lpstr>
      <vt:lpstr>PowerPoint 簡報</vt:lpstr>
      <vt:lpstr>System Overview</vt:lpstr>
      <vt:lpstr>Challenge 1:   Angle Shift</vt:lpstr>
      <vt:lpstr>Challenge 1:   Angle Shift</vt:lpstr>
      <vt:lpstr>Challenge 1:   Angle Shift</vt:lpstr>
      <vt:lpstr>Challenge 1:   Angle Shift</vt:lpstr>
      <vt:lpstr>Challenge 1:   Angle Shift</vt:lpstr>
      <vt:lpstr>Challenge 1:   Angle Shift</vt:lpstr>
      <vt:lpstr>Challenge 1:   Angle Shift</vt:lpstr>
      <vt:lpstr>Challenge 1:   Angle Shift</vt:lpstr>
      <vt:lpstr>Challenge 1:   Angle Shift</vt:lpstr>
      <vt:lpstr>PowerPoint 簡報</vt:lpstr>
      <vt:lpstr>PowerPoint 簡報</vt:lpstr>
      <vt:lpstr>PowerPoint 簡報</vt:lpstr>
      <vt:lpstr>Challenge 2:   Marker Location</vt:lpstr>
      <vt:lpstr>Particle Filter Design</vt:lpstr>
      <vt:lpstr>Particle Filter Design</vt:lpstr>
      <vt:lpstr>Particle Filter Design</vt:lpstr>
      <vt:lpstr>Particle Filter Design</vt:lpstr>
      <vt:lpstr>Particle Filter Design</vt:lpstr>
      <vt:lpstr>Particle Filter Design</vt:lpstr>
      <vt:lpstr>Particle Filter Design</vt:lpstr>
      <vt:lpstr>Particle Filter Design</vt:lpstr>
      <vt:lpstr>Particle Filter Design</vt:lpstr>
      <vt:lpstr>Particle Filter Design</vt:lpstr>
      <vt:lpstr>Particle Filter Design</vt:lpstr>
      <vt:lpstr>Particle Filter Design</vt:lpstr>
      <vt:lpstr>Likelihood Equation Design</vt:lpstr>
      <vt:lpstr>PowerPoint 簡報</vt:lpstr>
      <vt:lpstr>Marker identification</vt:lpstr>
      <vt:lpstr>Challenge 3: Speedup the Process</vt:lpstr>
      <vt:lpstr>Valid Points</vt:lpstr>
      <vt:lpstr>Pilot Polarizer Pairing </vt:lpstr>
      <vt:lpstr>Pilot Polarizer Pairing </vt:lpstr>
      <vt:lpstr>PowerPoint 簡報</vt:lpstr>
      <vt:lpstr>Evaluation</vt:lpstr>
      <vt:lpstr>Camera and Malus’ Law Applicability</vt:lpstr>
      <vt:lpstr> Minimum difference between two cells</vt:lpstr>
      <vt:lpstr>PowerPoint 簡報</vt:lpstr>
      <vt:lpstr>PowerPoint 簡報</vt:lpstr>
      <vt:lpstr>Resolution of polarization marker</vt:lpstr>
      <vt:lpstr>Resolution of polarization marker</vt:lpstr>
      <vt:lpstr>Resolution of polarization marker</vt:lpstr>
      <vt:lpstr>Distance and Accuracy</vt:lpstr>
      <vt:lpstr>Distance and Accuracy</vt:lpstr>
      <vt:lpstr>Resilience to Marker Rotation</vt:lpstr>
      <vt:lpstr>Resilience to Marker Rotation</vt:lpstr>
      <vt:lpstr>Performance of Observation Angle</vt:lpstr>
      <vt:lpstr>Performance of Observation Angle</vt:lpstr>
      <vt:lpstr> Performance of Tracking Marker</vt:lpstr>
      <vt:lpstr>Conclusion</vt:lpstr>
      <vt:lpstr>PowerPoint 簡報</vt:lpstr>
      <vt:lpstr>PowerPoint 簡報</vt:lpstr>
      <vt:lpstr>Thank you for listening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標題版面配置</dc:title>
  <dc:creator>禹程 黃</dc:creator>
  <cp:lastModifiedBy>禹程 黃</cp:lastModifiedBy>
  <cp:revision>114</cp:revision>
  <cp:lastPrinted>2019-07-26T03:32:28Z</cp:lastPrinted>
  <dcterms:created xsi:type="dcterms:W3CDTF">2019-07-10T09:09:11Z</dcterms:created>
  <dcterms:modified xsi:type="dcterms:W3CDTF">2019-11-21T15:59:27Z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